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95" r:id="rId2"/>
    <p:sldId id="296" r:id="rId3"/>
    <p:sldId id="259" r:id="rId4"/>
    <p:sldId id="265" r:id="rId5"/>
    <p:sldId id="306" r:id="rId6"/>
    <p:sldId id="322" r:id="rId7"/>
    <p:sldId id="332" r:id="rId8"/>
    <p:sldId id="297" r:id="rId9"/>
    <p:sldId id="301" r:id="rId10"/>
    <p:sldId id="303" r:id="rId11"/>
    <p:sldId id="311" r:id="rId12"/>
    <p:sldId id="277" r:id="rId13"/>
    <p:sldId id="312" r:id="rId14"/>
    <p:sldId id="341" r:id="rId15"/>
    <p:sldId id="323" r:id="rId16"/>
    <p:sldId id="313" r:id="rId17"/>
    <p:sldId id="316" r:id="rId18"/>
    <p:sldId id="317" r:id="rId19"/>
    <p:sldId id="314" r:id="rId20"/>
    <p:sldId id="298" r:id="rId21"/>
    <p:sldId id="261" r:id="rId22"/>
    <p:sldId id="309" r:id="rId23"/>
    <p:sldId id="308" r:id="rId24"/>
    <p:sldId id="335" r:id="rId25"/>
    <p:sldId id="318" r:id="rId26"/>
    <p:sldId id="321" r:id="rId27"/>
    <p:sldId id="319" r:id="rId28"/>
    <p:sldId id="299" r:id="rId29"/>
    <p:sldId id="324" r:id="rId30"/>
    <p:sldId id="333" r:id="rId31"/>
    <p:sldId id="342" r:id="rId32"/>
    <p:sldId id="330" r:id="rId33"/>
    <p:sldId id="337" r:id="rId34"/>
    <p:sldId id="336" r:id="rId35"/>
    <p:sldId id="326" r:id="rId36"/>
    <p:sldId id="340" r:id="rId37"/>
    <p:sldId id="266" r:id="rId38"/>
    <p:sldId id="346" r:id="rId39"/>
    <p:sldId id="344" r:id="rId40"/>
    <p:sldId id="345" r:id="rId41"/>
    <p:sldId id="349" r:id="rId42"/>
    <p:sldId id="347" r:id="rId43"/>
    <p:sldId id="348" r:id="rId44"/>
    <p:sldId id="262" r:id="rId45"/>
    <p:sldId id="339" r:id="rId46"/>
    <p:sldId id="278" r:id="rId47"/>
    <p:sldId id="360" r:id="rId48"/>
    <p:sldId id="361" r:id="rId49"/>
    <p:sldId id="354" r:id="rId50"/>
    <p:sldId id="355" r:id="rId51"/>
    <p:sldId id="359" r:id="rId52"/>
    <p:sldId id="356" r:id="rId53"/>
    <p:sldId id="357" r:id="rId54"/>
    <p:sldId id="358" r:id="rId55"/>
    <p:sldId id="279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1B84A-61AE-4593-9C77-FF6219D30684}" v="361" dt="2022-01-08T20:20:59.964"/>
    <p1510:client id="{2CB67E49-82EF-493F-83D9-71B705BC889A}" v="2094" dt="2022-01-09T13:42:26.854"/>
  </p1510:revLst>
</p1510:revInfo>
</file>

<file path=ppt/tableStyles.xml><?xml version="1.0" encoding="utf-8"?>
<a:tblStyleLst xmlns:a="http://schemas.openxmlformats.org/drawingml/2006/main" def="{BEC730BF-486E-471B-82D6-E3A71571A7B1}">
  <a:tblStyle styleId="{BEC730BF-486E-471B-82D6-E3A71571A7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9810F2-5BF4-422F-B701-3A74A3920B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0" autoAdjust="0"/>
    <p:restoredTop sz="94712" autoAdjust="0"/>
  </p:normalViewPr>
  <p:slideViewPr>
    <p:cSldViewPr snapToGrid="0">
      <p:cViewPr varScale="1">
        <p:scale>
          <a:sx n="135" d="100"/>
          <a:sy n="135" d="100"/>
        </p:scale>
        <p:origin x="828" y="126"/>
      </p:cViewPr>
      <p:guideLst/>
    </p:cSldViewPr>
  </p:slideViewPr>
  <p:outlineViewPr>
    <p:cViewPr>
      <p:scale>
        <a:sx n="33" d="100"/>
        <a:sy n="33" d="100"/>
      </p:scale>
      <p:origin x="0" y="-13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ALAS" userId="0ffe1d33946ba64c" providerId="LiveId" clId="{2CB67E49-82EF-493F-83D9-71B705BC889A}"/>
    <pc:docChg chg="undo redo custSel addSld delSld modSld sldOrd">
      <pc:chgData name="Vincent SALAS" userId="0ffe1d33946ba64c" providerId="LiveId" clId="{2CB67E49-82EF-493F-83D9-71B705BC889A}" dt="2022-01-09T13:58:03.575" v="4303" actId="20577"/>
      <pc:docMkLst>
        <pc:docMk/>
      </pc:docMkLst>
      <pc:sldChg chg="addSp delSp modSp add mod ord delAnim modAnim">
        <pc:chgData name="Vincent SALAS" userId="0ffe1d33946ba64c" providerId="LiveId" clId="{2CB67E49-82EF-493F-83D9-71B705BC889A}" dt="2022-01-09T12:20:13.202" v="3346" actId="1036"/>
        <pc:sldMkLst>
          <pc:docMk/>
          <pc:sldMk cId="2280034058" sldId="262"/>
        </pc:sldMkLst>
        <pc:spChg chg="mod">
          <ac:chgData name="Vincent SALAS" userId="0ffe1d33946ba64c" providerId="LiveId" clId="{2CB67E49-82EF-493F-83D9-71B705BC889A}" dt="2022-01-09T10:28:43.577" v="2599" actId="1076"/>
          <ac:spMkLst>
            <pc:docMk/>
            <pc:sldMk cId="2280034058" sldId="262"/>
            <ac:spMk id="11" creationId="{0091EDEB-1810-45D9-BBF5-A6C238D7E624}"/>
          </ac:spMkLst>
        </pc:spChg>
        <pc:spChg chg="mod">
          <ac:chgData name="Vincent SALAS" userId="0ffe1d33946ba64c" providerId="LiveId" clId="{2CB67E49-82EF-493F-83D9-71B705BC889A}" dt="2022-01-09T10:19:06.625" v="2298" actId="20577"/>
          <ac:spMkLst>
            <pc:docMk/>
            <pc:sldMk cId="2280034058" sldId="262"/>
            <ac:spMk id="12" creationId="{95571E6B-22ED-4949-A69C-0327733F12EC}"/>
          </ac:spMkLst>
        </pc:spChg>
        <pc:spChg chg="mod">
          <ac:chgData name="Vincent SALAS" userId="0ffe1d33946ba64c" providerId="LiveId" clId="{2CB67E49-82EF-493F-83D9-71B705BC889A}" dt="2022-01-09T10:42:52.130" v="3004" actId="1035"/>
          <ac:spMkLst>
            <pc:docMk/>
            <pc:sldMk cId="2280034058" sldId="262"/>
            <ac:spMk id="13" creationId="{2E525E2E-2996-47E6-8101-04D01CD5AE57}"/>
          </ac:spMkLst>
        </pc:spChg>
        <pc:spChg chg="mod">
          <ac:chgData name="Vincent SALAS" userId="0ffe1d33946ba64c" providerId="LiveId" clId="{2CB67E49-82EF-493F-83D9-71B705BC889A}" dt="2022-01-09T10:51:21.398" v="3128" actId="1036"/>
          <ac:spMkLst>
            <pc:docMk/>
            <pc:sldMk cId="2280034058" sldId="262"/>
            <ac:spMk id="14" creationId="{AFC794D9-43AB-4EFF-812A-7171EBDD7E8F}"/>
          </ac:spMkLst>
        </pc:spChg>
        <pc:spChg chg="mod">
          <ac:chgData name="Vincent SALAS" userId="0ffe1d33946ba64c" providerId="LiveId" clId="{2CB67E49-82EF-493F-83D9-71B705BC889A}" dt="2022-01-08T21:37:53.741" v="1739" actId="20577"/>
          <ac:spMkLst>
            <pc:docMk/>
            <pc:sldMk cId="2280034058" sldId="262"/>
            <ac:spMk id="15" creationId="{9693AA5A-81B5-4D56-AC70-8DB48C09F20A}"/>
          </ac:spMkLst>
        </pc:spChg>
        <pc:spChg chg="mod">
          <ac:chgData name="Vincent SALAS" userId="0ffe1d33946ba64c" providerId="LiveId" clId="{2CB67E49-82EF-493F-83D9-71B705BC889A}" dt="2022-01-09T10:51:23.433" v="3131" actId="1036"/>
          <ac:spMkLst>
            <pc:docMk/>
            <pc:sldMk cId="2280034058" sldId="262"/>
            <ac:spMk id="16" creationId="{602ACECC-FE16-4AB9-A5E8-64A1371CF5A7}"/>
          </ac:spMkLst>
        </pc:spChg>
        <pc:spChg chg="add del mod ord">
          <ac:chgData name="Vincent SALAS" userId="0ffe1d33946ba64c" providerId="LiveId" clId="{2CB67E49-82EF-493F-83D9-71B705BC889A}" dt="2022-01-09T10:53:47.561" v="3166" actId="1037"/>
          <ac:spMkLst>
            <pc:docMk/>
            <pc:sldMk cId="2280034058" sldId="262"/>
            <ac:spMk id="17" creationId="{1A4DD225-111E-4845-9404-B84E894297D7}"/>
          </ac:spMkLst>
        </pc:spChg>
        <pc:spChg chg="mod ord">
          <ac:chgData name="Vincent SALAS" userId="0ffe1d33946ba64c" providerId="LiveId" clId="{2CB67E49-82EF-493F-83D9-71B705BC889A}" dt="2022-01-09T10:53:44.418" v="3159" actId="1035"/>
          <ac:spMkLst>
            <pc:docMk/>
            <pc:sldMk cId="2280034058" sldId="262"/>
            <ac:spMk id="18" creationId="{B9F689C4-CA60-4472-9B67-3E894C66476D}"/>
          </ac:spMkLst>
        </pc:spChg>
        <pc:spChg chg="add del mod">
          <ac:chgData name="Vincent SALAS" userId="0ffe1d33946ba64c" providerId="LiveId" clId="{2CB67E49-82EF-493F-83D9-71B705BC889A}" dt="2022-01-08T20:50:43.904" v="526" actId="478"/>
          <ac:spMkLst>
            <pc:docMk/>
            <pc:sldMk cId="2280034058" sldId="262"/>
            <ac:spMk id="23" creationId="{1200FDC6-DA58-49BF-BB43-C7F2C41FC103}"/>
          </ac:spMkLst>
        </pc:spChg>
        <pc:spChg chg="add del mod">
          <ac:chgData name="Vincent SALAS" userId="0ffe1d33946ba64c" providerId="LiveId" clId="{2CB67E49-82EF-493F-83D9-71B705BC889A}" dt="2022-01-09T10:49:26.344" v="3040" actId="478"/>
          <ac:spMkLst>
            <pc:docMk/>
            <pc:sldMk cId="2280034058" sldId="262"/>
            <ac:spMk id="27" creationId="{31801841-C9C8-4D76-9CF6-B8022A01FF51}"/>
          </ac:spMkLst>
        </pc:spChg>
        <pc:spChg chg="add del mod">
          <ac:chgData name="Vincent SALAS" userId="0ffe1d33946ba64c" providerId="LiveId" clId="{2CB67E49-82EF-493F-83D9-71B705BC889A}" dt="2022-01-09T10:49:40.265" v="3044" actId="478"/>
          <ac:spMkLst>
            <pc:docMk/>
            <pc:sldMk cId="2280034058" sldId="262"/>
            <ac:spMk id="31" creationId="{2B57CD5C-7C80-47F2-B29A-62A63899368A}"/>
          </ac:spMkLst>
        </pc:spChg>
        <pc:spChg chg="mod ord">
          <ac:chgData name="Vincent SALAS" userId="0ffe1d33946ba64c" providerId="LiveId" clId="{2CB67E49-82EF-493F-83D9-71B705BC889A}" dt="2022-01-08T21:45:25.426" v="1870" actId="20577"/>
          <ac:spMkLst>
            <pc:docMk/>
            <pc:sldMk cId="2280034058" sldId="262"/>
            <ac:spMk id="37" creationId="{368BC185-278B-4E60-AD09-A4EDDE9C881C}"/>
          </ac:spMkLst>
        </pc:spChg>
        <pc:spChg chg="add mod">
          <ac:chgData name="Vincent SALAS" userId="0ffe1d33946ba64c" providerId="LiveId" clId="{2CB67E49-82EF-493F-83D9-71B705BC889A}" dt="2022-01-09T11:39:20.317" v="3343" actId="14100"/>
          <ac:spMkLst>
            <pc:docMk/>
            <pc:sldMk cId="2280034058" sldId="262"/>
            <ac:spMk id="39" creationId="{930FC4EB-C4C9-446B-97A8-463F8404BA83}"/>
          </ac:spMkLst>
        </pc:spChg>
        <pc:spChg chg="mod">
          <ac:chgData name="Vincent SALAS" userId="0ffe1d33946ba64c" providerId="LiveId" clId="{2CB67E49-82EF-493F-83D9-71B705BC889A}" dt="2022-01-09T10:52:28.695" v="3144" actId="20577"/>
          <ac:spMkLst>
            <pc:docMk/>
            <pc:sldMk cId="2280034058" sldId="262"/>
            <ac:spMk id="40" creationId="{5A687FCB-F871-4371-A3C7-4E74DBB97D72}"/>
          </ac:spMkLst>
        </pc:spChg>
        <pc:spChg chg="mod">
          <ac:chgData name="Vincent SALAS" userId="0ffe1d33946ba64c" providerId="LiveId" clId="{2CB67E49-82EF-493F-83D9-71B705BC889A}" dt="2022-01-09T10:52:33.318" v="3153" actId="20577"/>
          <ac:spMkLst>
            <pc:docMk/>
            <pc:sldMk cId="2280034058" sldId="262"/>
            <ac:spMk id="41" creationId="{A449BF58-FC99-40C6-9152-435BF2751586}"/>
          </ac:spMkLst>
        </pc:spChg>
        <pc:spChg chg="mod">
          <ac:chgData name="Vincent SALAS" userId="0ffe1d33946ba64c" providerId="LiveId" clId="{2CB67E49-82EF-493F-83D9-71B705BC889A}" dt="2022-01-08T21:46:01.027" v="1887" actId="20577"/>
          <ac:spMkLst>
            <pc:docMk/>
            <pc:sldMk cId="2280034058" sldId="262"/>
            <ac:spMk id="43" creationId="{E6AC288D-0027-4090-96B3-C8B015DF96DA}"/>
          </ac:spMkLst>
        </pc:spChg>
        <pc:spChg chg="add mod">
          <ac:chgData name="Vincent SALAS" userId="0ffe1d33946ba64c" providerId="LiveId" clId="{2CB67E49-82EF-493F-83D9-71B705BC889A}" dt="2022-01-09T11:38:39.922" v="3338" actId="1035"/>
          <ac:spMkLst>
            <pc:docMk/>
            <pc:sldMk cId="2280034058" sldId="262"/>
            <ac:spMk id="44" creationId="{95FEAB19-6463-4277-A45E-ACC0D869DF5F}"/>
          </ac:spMkLst>
        </pc:spChg>
        <pc:graphicFrameChg chg="mod modGraphic">
          <ac:chgData name="Vincent SALAS" userId="0ffe1d33946ba64c" providerId="LiveId" clId="{2CB67E49-82EF-493F-83D9-71B705BC889A}" dt="2022-01-09T10:48:17.283" v="3038" actId="207"/>
          <ac:graphicFrameMkLst>
            <pc:docMk/>
            <pc:sldMk cId="2280034058" sldId="262"/>
            <ac:graphicFrameMk id="4" creationId="{CB7AD29B-3819-4B64-8DCE-3D8C20D6D242}"/>
          </ac:graphicFrameMkLst>
        </pc:graphicFrameChg>
        <pc:picChg chg="add mod">
          <ac:chgData name="Vincent SALAS" userId="0ffe1d33946ba64c" providerId="LiveId" clId="{2CB67E49-82EF-493F-83D9-71B705BC889A}" dt="2022-01-08T21:44:28.200" v="1862" actId="1076"/>
          <ac:picMkLst>
            <pc:docMk/>
            <pc:sldMk cId="2280034058" sldId="262"/>
            <ac:picMk id="21" creationId="{9CBE640D-17E7-4BB1-8746-E5FEDB694F9A}"/>
          </ac:picMkLst>
        </pc:picChg>
        <pc:picChg chg="add mod">
          <ac:chgData name="Vincent SALAS" userId="0ffe1d33946ba64c" providerId="LiveId" clId="{2CB67E49-82EF-493F-83D9-71B705BC889A}" dt="2022-01-08T21:45:34.015" v="1876" actId="1035"/>
          <ac:picMkLst>
            <pc:docMk/>
            <pc:sldMk cId="2280034058" sldId="262"/>
            <ac:picMk id="24" creationId="{6671512E-B694-41F7-A655-4D43AAE3DDEA}"/>
          </ac:picMkLst>
        </pc:picChg>
        <pc:picChg chg="add mod">
          <ac:chgData name="Vincent SALAS" userId="0ffe1d33946ba64c" providerId="LiveId" clId="{2CB67E49-82EF-493F-83D9-71B705BC889A}" dt="2022-01-08T21:45:33.083" v="1874" actId="1035"/>
          <ac:picMkLst>
            <pc:docMk/>
            <pc:sldMk cId="2280034058" sldId="262"/>
            <ac:picMk id="25" creationId="{83F785B9-7631-44F6-BC2B-6B460E8B757E}"/>
          </ac:picMkLst>
        </pc:picChg>
        <pc:picChg chg="add mod ord">
          <ac:chgData name="Vincent SALAS" userId="0ffe1d33946ba64c" providerId="LiveId" clId="{2CB67E49-82EF-493F-83D9-71B705BC889A}" dt="2022-01-08T21:41:56.063" v="1819" actId="167"/>
          <ac:picMkLst>
            <pc:docMk/>
            <pc:sldMk cId="2280034058" sldId="262"/>
            <ac:picMk id="32" creationId="{88BD4028-3D44-4E0E-87BE-CAA2166672F3}"/>
          </ac:picMkLst>
        </pc:picChg>
        <pc:picChg chg="add mod ord modCrop">
          <ac:chgData name="Vincent SALAS" userId="0ffe1d33946ba64c" providerId="LiveId" clId="{2CB67E49-82EF-493F-83D9-71B705BC889A}" dt="2022-01-08T21:41:10.048" v="1786" actId="167"/>
          <ac:picMkLst>
            <pc:docMk/>
            <pc:sldMk cId="2280034058" sldId="262"/>
            <ac:picMk id="33" creationId="{AD25D177-1CCE-4E12-A2AC-728A4F50D11B}"/>
          </ac:picMkLst>
        </pc:picChg>
        <pc:picChg chg="add mod ord">
          <ac:chgData name="Vincent SALAS" userId="0ffe1d33946ba64c" providerId="LiveId" clId="{2CB67E49-82EF-493F-83D9-71B705BC889A}" dt="2022-01-08T21:42:06.903" v="1824" actId="167"/>
          <ac:picMkLst>
            <pc:docMk/>
            <pc:sldMk cId="2280034058" sldId="262"/>
            <ac:picMk id="34" creationId="{EC3AC0AF-12EB-4C79-8E1A-6BBD02193920}"/>
          </ac:picMkLst>
        </pc:picChg>
        <pc:picChg chg="del mod">
          <ac:chgData name="Vincent SALAS" userId="0ffe1d33946ba64c" providerId="LiveId" clId="{2CB67E49-82EF-493F-83D9-71B705BC889A}" dt="2022-01-08T20:49:58.238" v="510" actId="478"/>
          <ac:picMkLst>
            <pc:docMk/>
            <pc:sldMk cId="2280034058" sldId="262"/>
            <ac:picMk id="38" creationId="{4088BB78-7B95-4094-9B8B-4E4A8D446F38}"/>
          </ac:picMkLst>
        </pc:picChg>
        <pc:picChg chg="del mod">
          <ac:chgData name="Vincent SALAS" userId="0ffe1d33946ba64c" providerId="LiveId" clId="{2CB67E49-82EF-493F-83D9-71B705BC889A}" dt="2022-01-08T20:49:58.935" v="511" actId="478"/>
          <ac:picMkLst>
            <pc:docMk/>
            <pc:sldMk cId="2280034058" sldId="262"/>
            <ac:picMk id="39" creationId="{291EB398-F762-4F95-A68B-D407212C891C}"/>
          </ac:picMkLst>
        </pc:picChg>
        <pc:cxnChg chg="mod">
          <ac:chgData name="Vincent SALAS" userId="0ffe1d33946ba64c" providerId="LiveId" clId="{2CB67E49-82EF-493F-83D9-71B705BC889A}" dt="2022-01-09T12:20:13.202" v="3346" actId="1036"/>
          <ac:cxnSpMkLst>
            <pc:docMk/>
            <pc:sldMk cId="2280034058" sldId="262"/>
            <ac:cxnSpMk id="3" creationId="{DC7D67E6-CF0D-4CCC-AEA7-BEFF7609A62A}"/>
          </ac:cxnSpMkLst>
        </pc:cxnChg>
        <pc:cxnChg chg="mod">
          <ac:chgData name="Vincent SALAS" userId="0ffe1d33946ba64c" providerId="LiveId" clId="{2CB67E49-82EF-493F-83D9-71B705BC889A}" dt="2022-01-09T10:19:11.914" v="2299" actId="14100"/>
          <ac:cxnSpMkLst>
            <pc:docMk/>
            <pc:sldMk cId="2280034058" sldId="262"/>
            <ac:cxnSpMk id="19" creationId="{29D54D83-919E-4C43-AC37-4073825340BA}"/>
          </ac:cxnSpMkLst>
        </pc:cxnChg>
        <pc:cxnChg chg="del mod ord">
          <ac:chgData name="Vincent SALAS" userId="0ffe1d33946ba64c" providerId="LiveId" clId="{2CB67E49-82EF-493F-83D9-71B705BC889A}" dt="2022-01-09T10:48:52.825" v="3039" actId="478"/>
          <ac:cxnSpMkLst>
            <pc:docMk/>
            <pc:sldMk cId="2280034058" sldId="262"/>
            <ac:cxnSpMk id="22" creationId="{417E91D5-1F37-41D2-8597-A71C03A47482}"/>
          </ac:cxnSpMkLst>
        </pc:cxnChg>
        <pc:cxnChg chg="mod">
          <ac:chgData name="Vincent SALAS" userId="0ffe1d33946ba64c" providerId="LiveId" clId="{2CB67E49-82EF-493F-83D9-71B705BC889A}" dt="2022-01-09T10:51:38.732" v="3135" actId="1036"/>
          <ac:cxnSpMkLst>
            <pc:docMk/>
            <pc:sldMk cId="2280034058" sldId="262"/>
            <ac:cxnSpMk id="26" creationId="{D1408676-7C89-45AB-B82C-DA155F059DF0}"/>
          </ac:cxnSpMkLst>
        </pc:cxnChg>
        <pc:cxnChg chg="add del mod">
          <ac:chgData name="Vincent SALAS" userId="0ffe1d33946ba64c" providerId="LiveId" clId="{2CB67E49-82EF-493F-83D9-71B705BC889A}" dt="2022-01-09T10:49:27.294" v="3041" actId="478"/>
          <ac:cxnSpMkLst>
            <pc:docMk/>
            <pc:sldMk cId="2280034058" sldId="262"/>
            <ac:cxnSpMk id="28" creationId="{0767DA8B-CF85-4D41-A1AE-CB5E772509DC}"/>
          </ac:cxnSpMkLst>
        </pc:cxnChg>
        <pc:cxnChg chg="mod">
          <ac:chgData name="Vincent SALAS" userId="0ffe1d33946ba64c" providerId="LiveId" clId="{2CB67E49-82EF-493F-83D9-71B705BC889A}" dt="2022-01-09T10:42:51.474" v="3002" actId="14100"/>
          <ac:cxnSpMkLst>
            <pc:docMk/>
            <pc:sldMk cId="2280034058" sldId="262"/>
            <ac:cxnSpMk id="30" creationId="{770CAEB6-222C-4ACC-A4F2-42992AF4D8DE}"/>
          </ac:cxnSpMkLst>
        </pc:cxnChg>
        <pc:cxnChg chg="add mod">
          <ac:chgData name="Vincent SALAS" userId="0ffe1d33946ba64c" providerId="LiveId" clId="{2CB67E49-82EF-493F-83D9-71B705BC889A}" dt="2022-01-09T10:43:48.840" v="3011" actId="14100"/>
          <ac:cxnSpMkLst>
            <pc:docMk/>
            <pc:sldMk cId="2280034058" sldId="262"/>
            <ac:cxnSpMk id="35" creationId="{F73BA287-3603-4AD3-8DDE-FABBFC4613BD}"/>
          </ac:cxnSpMkLst>
        </pc:cxnChg>
        <pc:cxnChg chg="add mod">
          <ac:chgData name="Vincent SALAS" userId="0ffe1d33946ba64c" providerId="LiveId" clId="{2CB67E49-82EF-493F-83D9-71B705BC889A}" dt="2022-01-09T11:39:13.609" v="3342" actId="14100"/>
          <ac:cxnSpMkLst>
            <pc:docMk/>
            <pc:sldMk cId="2280034058" sldId="262"/>
            <ac:cxnSpMk id="42" creationId="{59439CA7-E295-49E5-8068-E6E4EE371E77}"/>
          </ac:cxnSpMkLst>
        </pc:cxnChg>
        <pc:cxnChg chg="add mod">
          <ac:chgData name="Vincent SALAS" userId="0ffe1d33946ba64c" providerId="LiveId" clId="{2CB67E49-82EF-493F-83D9-71B705BC889A}" dt="2022-01-09T10:51:09.629" v="3126" actId="1036"/>
          <ac:cxnSpMkLst>
            <pc:docMk/>
            <pc:sldMk cId="2280034058" sldId="262"/>
            <ac:cxnSpMk id="45" creationId="{9F9B9BA8-F1F3-405F-A964-DAC039EA437A}"/>
          </ac:cxnSpMkLst>
        </pc:cxnChg>
        <pc:cxnChg chg="add mod">
          <ac:chgData name="Vincent SALAS" userId="0ffe1d33946ba64c" providerId="LiveId" clId="{2CB67E49-82EF-493F-83D9-71B705BC889A}" dt="2022-01-09T10:50:55.482" v="3124" actId="1038"/>
          <ac:cxnSpMkLst>
            <pc:docMk/>
            <pc:sldMk cId="2280034058" sldId="262"/>
            <ac:cxnSpMk id="49" creationId="{7CADB15D-099A-494C-B5FB-6002ED2177D0}"/>
          </ac:cxnSpMkLst>
        </pc:cxnChg>
        <pc:cxnChg chg="add mod">
          <ac:chgData name="Vincent SALAS" userId="0ffe1d33946ba64c" providerId="LiveId" clId="{2CB67E49-82EF-493F-83D9-71B705BC889A}" dt="2022-01-09T10:44:22.928" v="3023" actId="1037"/>
          <ac:cxnSpMkLst>
            <pc:docMk/>
            <pc:sldMk cId="2280034058" sldId="262"/>
            <ac:cxnSpMk id="50" creationId="{5F4BDA00-8210-4740-9572-E9522BC3FD01}"/>
          </ac:cxnSpMkLst>
        </pc:cxnChg>
      </pc:sldChg>
      <pc:sldChg chg="modSp add mod setBg modClrScheme chgLayout modNotes">
        <pc:chgData name="Vincent SALAS" userId="0ffe1d33946ba64c" providerId="LiveId" clId="{2CB67E49-82EF-493F-83D9-71B705BC889A}" dt="2022-01-09T13:42:26.854" v="4298"/>
        <pc:sldMkLst>
          <pc:docMk/>
          <pc:sldMk cId="0" sldId="266"/>
        </pc:sldMkLst>
        <pc:spChg chg="mod ord">
          <ac:chgData name="Vincent SALAS" userId="0ffe1d33946ba64c" providerId="LiveId" clId="{2CB67E49-82EF-493F-83D9-71B705BC889A}" dt="2022-01-09T13:40:24.916" v="4069" actId="207"/>
          <ac:spMkLst>
            <pc:docMk/>
            <pc:sldMk cId="0" sldId="266"/>
            <ac:spMk id="225" creationId="{00000000-0000-0000-0000-000000000000}"/>
          </ac:spMkLst>
        </pc:spChg>
        <pc:spChg chg="mod ord">
          <ac:chgData name="Vincent SALAS" userId="0ffe1d33946ba64c" providerId="LiveId" clId="{2CB67E49-82EF-493F-83D9-71B705BC889A}" dt="2022-01-09T13:39:51.640" v="4059" actId="700"/>
          <ac:spMkLst>
            <pc:docMk/>
            <pc:sldMk cId="0" sldId="266"/>
            <ac:spMk id="226" creationId="{00000000-0000-0000-0000-000000000000}"/>
          </ac:spMkLst>
        </pc:spChg>
      </pc:sldChg>
      <pc:sldChg chg="addSp delSp modSp mod">
        <pc:chgData name="Vincent SALAS" userId="0ffe1d33946ba64c" providerId="LiveId" clId="{2CB67E49-82EF-493F-83D9-71B705BC889A}" dt="2022-01-09T13:58:03.575" v="4303" actId="20577"/>
        <pc:sldMkLst>
          <pc:docMk/>
          <pc:sldMk cId="3532753980" sldId="295"/>
        </pc:sldMkLst>
        <pc:spChg chg="mod">
          <ac:chgData name="Vincent SALAS" userId="0ffe1d33946ba64c" providerId="LiveId" clId="{2CB67E49-82EF-493F-83D9-71B705BC889A}" dt="2022-01-09T13:58:03.575" v="4303" actId="20577"/>
          <ac:spMkLst>
            <pc:docMk/>
            <pc:sldMk cId="3532753980" sldId="295"/>
            <ac:spMk id="9" creationId="{F622043A-8BCE-4230-A85F-F01630B397E0}"/>
          </ac:spMkLst>
        </pc:spChg>
        <pc:picChg chg="add del">
          <ac:chgData name="Vincent SALAS" userId="0ffe1d33946ba64c" providerId="LiveId" clId="{2CB67E49-82EF-493F-83D9-71B705BC889A}" dt="2022-01-09T13:43:53.881" v="4301" actId="478"/>
          <ac:picMkLst>
            <pc:docMk/>
            <pc:sldMk cId="3532753980" sldId="295"/>
            <ac:picMk id="5" creationId="{ED11B44C-D37F-4E51-AD70-658038A0738A}"/>
          </ac:picMkLst>
        </pc:picChg>
      </pc:sldChg>
      <pc:sldChg chg="addSp modSp mod modAnim">
        <pc:chgData name="Vincent SALAS" userId="0ffe1d33946ba64c" providerId="LiveId" clId="{2CB67E49-82EF-493F-83D9-71B705BC889A}" dt="2022-01-08T21:33:23.319" v="1590" actId="20577"/>
        <pc:sldMkLst>
          <pc:docMk/>
          <pc:sldMk cId="3761638237" sldId="296"/>
        </pc:sldMkLst>
        <pc:spChg chg="add mod">
          <ac:chgData name="Vincent SALAS" userId="0ffe1d33946ba64c" providerId="LiveId" clId="{2CB67E49-82EF-493F-83D9-71B705BC889A}" dt="2022-01-08T21:33:23.319" v="1590" actId="20577"/>
          <ac:spMkLst>
            <pc:docMk/>
            <pc:sldMk cId="3761638237" sldId="296"/>
            <ac:spMk id="18" creationId="{7734BEDF-EFEB-42D1-ADAD-9A59FCB9534B}"/>
          </ac:spMkLst>
        </pc:spChg>
      </pc:sldChg>
      <pc:sldChg chg="modAnim">
        <pc:chgData name="Vincent SALAS" userId="0ffe1d33946ba64c" providerId="LiveId" clId="{2CB67E49-82EF-493F-83D9-71B705BC889A}" dt="2022-01-09T13:28:35.213" v="3982"/>
        <pc:sldMkLst>
          <pc:docMk/>
          <pc:sldMk cId="874511664" sldId="301"/>
        </pc:sldMkLst>
      </pc:sldChg>
      <pc:sldChg chg="addSp delSp modSp mod addAnim delAnim modAnim">
        <pc:chgData name="Vincent SALAS" userId="0ffe1d33946ba64c" providerId="LiveId" clId="{2CB67E49-82EF-493F-83D9-71B705BC889A}" dt="2022-01-09T12:28:51.237" v="3397"/>
        <pc:sldMkLst>
          <pc:docMk/>
          <pc:sldMk cId="1914689442" sldId="308"/>
        </pc:sldMkLst>
        <pc:spChg chg="mod">
          <ac:chgData name="Vincent SALAS" userId="0ffe1d33946ba64c" providerId="LiveId" clId="{2CB67E49-82EF-493F-83D9-71B705BC889A}" dt="2022-01-09T12:25:05.426" v="3368" actId="20577"/>
          <ac:spMkLst>
            <pc:docMk/>
            <pc:sldMk cId="1914689442" sldId="308"/>
            <ac:spMk id="11" creationId="{80B6E33E-3727-478B-B1B3-D8CE6B948ACD}"/>
          </ac:spMkLst>
        </pc:spChg>
        <pc:spChg chg="mod">
          <ac:chgData name="Vincent SALAS" userId="0ffe1d33946ba64c" providerId="LiveId" clId="{2CB67E49-82EF-493F-83D9-71B705BC889A}" dt="2022-01-09T10:12:02.691" v="2251" actId="1037"/>
          <ac:spMkLst>
            <pc:docMk/>
            <pc:sldMk cId="1914689442" sldId="308"/>
            <ac:spMk id="16" creationId="{080677EA-26AB-4D19-A5AB-54C808BA6105}"/>
          </ac:spMkLst>
        </pc:spChg>
        <pc:spChg chg="mod">
          <ac:chgData name="Vincent SALAS" userId="0ffe1d33946ba64c" providerId="LiveId" clId="{2CB67E49-82EF-493F-83D9-71B705BC889A}" dt="2022-01-09T10:12:02.691" v="2251" actId="1037"/>
          <ac:spMkLst>
            <pc:docMk/>
            <pc:sldMk cId="1914689442" sldId="308"/>
            <ac:spMk id="17" creationId="{E23A99F8-864F-4B00-B41D-B84D3A41280C}"/>
          </ac:spMkLst>
        </pc:spChg>
        <pc:graphicFrameChg chg="mod modGraphic">
          <ac:chgData name="Vincent SALAS" userId="0ffe1d33946ba64c" providerId="LiveId" clId="{2CB67E49-82EF-493F-83D9-71B705BC889A}" dt="2022-01-09T12:27:13.552" v="3370" actId="207"/>
          <ac:graphicFrameMkLst>
            <pc:docMk/>
            <pc:sldMk cId="1914689442" sldId="308"/>
            <ac:graphicFrameMk id="4" creationId="{CB7AD29B-3819-4B64-8DCE-3D8C20D6D242}"/>
          </ac:graphicFrameMkLst>
        </pc:graphicFrameChg>
        <pc:picChg chg="mod">
          <ac:chgData name="Vincent SALAS" userId="0ffe1d33946ba64c" providerId="LiveId" clId="{2CB67E49-82EF-493F-83D9-71B705BC889A}" dt="2022-01-09T10:12:02.691" v="2251" actId="1037"/>
          <ac:picMkLst>
            <pc:docMk/>
            <pc:sldMk cId="1914689442" sldId="308"/>
            <ac:picMk id="10" creationId="{5D3E320D-A577-4061-A03B-7D21CB3498CB}"/>
          </ac:picMkLst>
        </pc:picChg>
        <pc:picChg chg="add mod modCrop">
          <ac:chgData name="Vincent SALAS" userId="0ffe1d33946ba64c" providerId="LiveId" clId="{2CB67E49-82EF-493F-83D9-71B705BC889A}" dt="2022-01-09T12:28:33.094" v="3393" actId="1076"/>
          <ac:picMkLst>
            <pc:docMk/>
            <pc:sldMk cId="1914689442" sldId="308"/>
            <ac:picMk id="13" creationId="{951A9613-0987-4303-82C4-734C3FD61F8D}"/>
          </ac:picMkLst>
        </pc:picChg>
        <pc:picChg chg="add del mod">
          <ac:chgData name="Vincent SALAS" userId="0ffe1d33946ba64c" providerId="LiveId" clId="{2CB67E49-82EF-493F-83D9-71B705BC889A}" dt="2022-01-09T12:28:32.414" v="3391" actId="478"/>
          <ac:picMkLst>
            <pc:docMk/>
            <pc:sldMk cId="1914689442" sldId="308"/>
            <ac:picMk id="41" creationId="{70AD5242-E019-4B5D-9173-BA91A7CBC92B}"/>
          </ac:picMkLst>
        </pc:picChg>
      </pc:sldChg>
      <pc:sldChg chg="modSp modAnim">
        <pc:chgData name="Vincent SALAS" userId="0ffe1d33946ba64c" providerId="LiveId" clId="{2CB67E49-82EF-493F-83D9-71B705BC889A}" dt="2022-01-09T13:18:56.769" v="3966"/>
        <pc:sldMkLst>
          <pc:docMk/>
          <pc:sldMk cId="664082342" sldId="317"/>
        </pc:sldMkLst>
        <pc:spChg chg="mod">
          <ac:chgData name="Vincent SALAS" userId="0ffe1d33946ba64c" providerId="LiveId" clId="{2CB67E49-82EF-493F-83D9-71B705BC889A}" dt="2022-01-09T13:18:47.030" v="3965" actId="20577"/>
          <ac:spMkLst>
            <pc:docMk/>
            <pc:sldMk cId="664082342" sldId="317"/>
            <ac:spMk id="132" creationId="{00000000-0000-0000-0000-000000000000}"/>
          </ac:spMkLst>
        </pc:spChg>
      </pc:sldChg>
      <pc:sldChg chg="modSp modAnim">
        <pc:chgData name="Vincent SALAS" userId="0ffe1d33946ba64c" providerId="LiveId" clId="{2CB67E49-82EF-493F-83D9-71B705BC889A}" dt="2022-01-08T20:23:30.802" v="5" actId="20577"/>
        <pc:sldMkLst>
          <pc:docMk/>
          <pc:sldMk cId="4154856686" sldId="319"/>
        </pc:sldMkLst>
        <pc:spChg chg="mod">
          <ac:chgData name="Vincent SALAS" userId="0ffe1d33946ba64c" providerId="LiveId" clId="{2CB67E49-82EF-493F-83D9-71B705BC889A}" dt="2022-01-08T20:23:30.802" v="5" actId="20577"/>
          <ac:spMkLst>
            <pc:docMk/>
            <pc:sldMk cId="4154856686" sldId="319"/>
            <ac:spMk id="132" creationId="{00000000-0000-0000-0000-000000000000}"/>
          </ac:spMkLst>
        </pc:spChg>
      </pc:sldChg>
      <pc:sldChg chg="modSp modAnim">
        <pc:chgData name="Vincent SALAS" userId="0ffe1d33946ba64c" providerId="LiveId" clId="{2CB67E49-82EF-493F-83D9-71B705BC889A}" dt="2022-01-09T10:12:48.013" v="2256" actId="20577"/>
        <pc:sldMkLst>
          <pc:docMk/>
          <pc:sldMk cId="3103916828" sldId="321"/>
        </pc:sldMkLst>
        <pc:spChg chg="mod">
          <ac:chgData name="Vincent SALAS" userId="0ffe1d33946ba64c" providerId="LiveId" clId="{2CB67E49-82EF-493F-83D9-71B705BC889A}" dt="2022-01-09T10:12:48.013" v="2256" actId="20577"/>
          <ac:spMkLst>
            <pc:docMk/>
            <pc:sldMk cId="3103916828" sldId="321"/>
            <ac:spMk id="132" creationId="{00000000-0000-0000-0000-000000000000}"/>
          </ac:spMkLst>
        </pc:spChg>
      </pc:sldChg>
      <pc:sldChg chg="modSp mod">
        <pc:chgData name="Vincent SALAS" userId="0ffe1d33946ba64c" providerId="LiveId" clId="{2CB67E49-82EF-493F-83D9-71B705BC889A}" dt="2022-01-09T13:29:57.966" v="4001" actId="1076"/>
        <pc:sldMkLst>
          <pc:docMk/>
          <pc:sldMk cId="2633001900" sldId="323"/>
        </pc:sldMkLst>
        <pc:spChg chg="mod">
          <ac:chgData name="Vincent SALAS" userId="0ffe1d33946ba64c" providerId="LiveId" clId="{2CB67E49-82EF-493F-83D9-71B705BC889A}" dt="2022-01-09T13:29:57.966" v="4001" actId="1076"/>
          <ac:spMkLst>
            <pc:docMk/>
            <pc:sldMk cId="2633001900" sldId="323"/>
            <ac:spMk id="12" creationId="{5B5C0AA6-0405-4ACC-B5F7-285D5143F234}"/>
          </ac:spMkLst>
        </pc:spChg>
        <pc:spChg chg="mod">
          <ac:chgData name="Vincent SALAS" userId="0ffe1d33946ba64c" providerId="LiveId" clId="{2CB67E49-82EF-493F-83D9-71B705BC889A}" dt="2022-01-09T13:29:25.750" v="3985"/>
          <ac:spMkLst>
            <pc:docMk/>
            <pc:sldMk cId="2633001900" sldId="323"/>
            <ac:spMk id="125" creationId="{00000000-0000-0000-0000-000000000000}"/>
          </ac:spMkLst>
        </pc:spChg>
      </pc:sldChg>
      <pc:sldChg chg="addSp modSp modAnim">
        <pc:chgData name="Vincent SALAS" userId="0ffe1d33946ba64c" providerId="LiveId" clId="{2CB67E49-82EF-493F-83D9-71B705BC889A}" dt="2022-01-09T13:22:20.838" v="3968"/>
        <pc:sldMkLst>
          <pc:docMk/>
          <pc:sldMk cId="1936356669" sldId="326"/>
        </pc:sldMkLst>
        <pc:spChg chg="add mod">
          <ac:chgData name="Vincent SALAS" userId="0ffe1d33946ba64c" providerId="LiveId" clId="{2CB67E49-82EF-493F-83D9-71B705BC889A}" dt="2022-01-09T12:40:26.833" v="3440"/>
          <ac:spMkLst>
            <pc:docMk/>
            <pc:sldMk cId="1936356669" sldId="326"/>
            <ac:spMk id="9" creationId="{9EF3143C-469C-4D9F-913F-FD04F3D3BA52}"/>
          </ac:spMkLst>
        </pc:spChg>
      </pc:sldChg>
      <pc:sldChg chg="del">
        <pc:chgData name="Vincent SALAS" userId="0ffe1d33946ba64c" providerId="LiveId" clId="{2CB67E49-82EF-493F-83D9-71B705BC889A}" dt="2022-01-08T20:24:07.644" v="6" actId="47"/>
        <pc:sldMkLst>
          <pc:docMk/>
          <pc:sldMk cId="1230840834" sldId="331"/>
        </pc:sldMkLst>
      </pc:sldChg>
      <pc:sldChg chg="addSp modSp modAnim">
        <pc:chgData name="Vincent SALAS" userId="0ffe1d33946ba64c" providerId="LiveId" clId="{2CB67E49-82EF-493F-83D9-71B705BC889A}" dt="2022-01-09T12:40:19.504" v="3437"/>
        <pc:sldMkLst>
          <pc:docMk/>
          <pc:sldMk cId="1212977919" sldId="336"/>
        </pc:sldMkLst>
        <pc:spChg chg="add mod">
          <ac:chgData name="Vincent SALAS" userId="0ffe1d33946ba64c" providerId="LiveId" clId="{2CB67E49-82EF-493F-83D9-71B705BC889A}" dt="2022-01-09T12:40:19.504" v="3437"/>
          <ac:spMkLst>
            <pc:docMk/>
            <pc:sldMk cId="1212977919" sldId="336"/>
            <ac:spMk id="9" creationId="{E7BF51B7-8E8A-4D05-9F6D-A4A6414788C8}"/>
          </ac:spMkLst>
        </pc:spChg>
      </pc:sldChg>
      <pc:sldChg chg="modSp mod modAnim">
        <pc:chgData name="Vincent SALAS" userId="0ffe1d33946ba64c" providerId="LiveId" clId="{2CB67E49-82EF-493F-83D9-71B705BC889A}" dt="2022-01-09T12:49:56.133" v="3535" actId="20577"/>
        <pc:sldMkLst>
          <pc:docMk/>
          <pc:sldMk cId="1931806531" sldId="339"/>
        </pc:sldMkLst>
        <pc:spChg chg="mod">
          <ac:chgData name="Vincent SALAS" userId="0ffe1d33946ba64c" providerId="LiveId" clId="{2CB67E49-82EF-493F-83D9-71B705BC889A}" dt="2022-01-09T12:49:56.133" v="3535" actId="20577"/>
          <ac:spMkLst>
            <pc:docMk/>
            <pc:sldMk cId="1931806531" sldId="339"/>
            <ac:spMk id="132" creationId="{00000000-0000-0000-0000-000000000000}"/>
          </ac:spMkLst>
        </pc:spChg>
      </pc:sldChg>
      <pc:sldChg chg="modSp add del">
        <pc:chgData name="Vincent SALAS" userId="0ffe1d33946ba64c" providerId="LiveId" clId="{2CB67E49-82EF-493F-83D9-71B705BC889A}" dt="2022-01-09T10:16:38.112" v="2276" actId="20577"/>
        <pc:sldMkLst>
          <pc:docMk/>
          <pc:sldMk cId="2259453324" sldId="340"/>
        </pc:sldMkLst>
        <pc:spChg chg="mod">
          <ac:chgData name="Vincent SALAS" userId="0ffe1d33946ba64c" providerId="LiveId" clId="{2CB67E49-82EF-493F-83D9-71B705BC889A}" dt="2022-01-09T10:16:38.112" v="2276" actId="20577"/>
          <ac:spMkLst>
            <pc:docMk/>
            <pc:sldMk cId="2259453324" sldId="340"/>
            <ac:spMk id="132" creationId="{00000000-0000-0000-0000-000000000000}"/>
          </ac:spMkLst>
        </pc:spChg>
      </pc:sldChg>
      <pc:sldChg chg="addSp modSp mod modAnim">
        <pc:chgData name="Vincent SALAS" userId="0ffe1d33946ba64c" providerId="LiveId" clId="{2CB67E49-82EF-493F-83D9-71B705BC889A}" dt="2022-01-09T13:14:15.336" v="3890" actId="207"/>
        <pc:sldMkLst>
          <pc:docMk/>
          <pc:sldMk cId="1243361166" sldId="341"/>
        </pc:sldMkLst>
        <pc:spChg chg="add mod">
          <ac:chgData name="Vincent SALAS" userId="0ffe1d33946ba64c" providerId="LiveId" clId="{2CB67E49-82EF-493F-83D9-71B705BC889A}" dt="2022-01-09T13:14:15.336" v="3890" actId="207"/>
          <ac:spMkLst>
            <pc:docMk/>
            <pc:sldMk cId="1243361166" sldId="341"/>
            <ac:spMk id="2" creationId="{70C8B9E9-498C-4DCE-A6A3-0B9BD03AD84F}"/>
          </ac:spMkLst>
        </pc:spChg>
      </pc:sldChg>
      <pc:sldChg chg="modSp mod">
        <pc:chgData name="Vincent SALAS" userId="0ffe1d33946ba64c" providerId="LiveId" clId="{2CB67E49-82EF-493F-83D9-71B705BC889A}" dt="2022-01-08T21:05:23.911" v="882" actId="20577"/>
        <pc:sldMkLst>
          <pc:docMk/>
          <pc:sldMk cId="424347998" sldId="342"/>
        </pc:sldMkLst>
        <pc:spChg chg="mod">
          <ac:chgData name="Vincent SALAS" userId="0ffe1d33946ba64c" providerId="LiveId" clId="{2CB67E49-82EF-493F-83D9-71B705BC889A}" dt="2022-01-08T21:05:23.911" v="882" actId="20577"/>
          <ac:spMkLst>
            <pc:docMk/>
            <pc:sldMk cId="424347998" sldId="342"/>
            <ac:spMk id="131" creationId="{00000000-0000-0000-0000-000000000000}"/>
          </ac:spMkLst>
        </pc:spChg>
      </pc:sldChg>
      <pc:sldChg chg="modSp add del mod">
        <pc:chgData name="Vincent SALAS" userId="0ffe1d33946ba64c" providerId="LiveId" clId="{2CB67E49-82EF-493F-83D9-71B705BC889A}" dt="2022-01-08T21:20:57.356" v="1527" actId="47"/>
        <pc:sldMkLst>
          <pc:docMk/>
          <pc:sldMk cId="1816986495" sldId="343"/>
        </pc:sldMkLst>
        <pc:spChg chg="mod">
          <ac:chgData name="Vincent SALAS" userId="0ffe1d33946ba64c" providerId="LiveId" clId="{2CB67E49-82EF-493F-83D9-71B705BC889A}" dt="2022-01-08T20:30:14.387" v="114" actId="6549"/>
          <ac:spMkLst>
            <pc:docMk/>
            <pc:sldMk cId="1816986495" sldId="343"/>
            <ac:spMk id="112" creationId="{00000000-0000-0000-0000-000000000000}"/>
          </ac:spMkLst>
        </pc:spChg>
      </pc:sldChg>
      <pc:sldChg chg="addSp modSp add mod ord modAnim">
        <pc:chgData name="Vincent SALAS" userId="0ffe1d33946ba64c" providerId="LiveId" clId="{2CB67E49-82EF-493F-83D9-71B705BC889A}" dt="2022-01-09T13:22:41.609" v="3969"/>
        <pc:sldMkLst>
          <pc:docMk/>
          <pc:sldMk cId="1043046053" sldId="344"/>
        </pc:sldMkLst>
        <pc:spChg chg="add mod">
          <ac:chgData name="Vincent SALAS" userId="0ffe1d33946ba64c" providerId="LiveId" clId="{2CB67E49-82EF-493F-83D9-71B705BC889A}" dt="2022-01-09T12:41:28.788" v="3452" actId="20577"/>
          <ac:spMkLst>
            <pc:docMk/>
            <pc:sldMk cId="1043046053" sldId="344"/>
            <ac:spMk id="9" creationId="{A669474C-0C5C-4A06-9D2C-60FB0998A9D7}"/>
          </ac:spMkLst>
        </pc:spChg>
        <pc:spChg chg="mod">
          <ac:chgData name="Vincent SALAS" userId="0ffe1d33946ba64c" providerId="LiveId" clId="{2CB67E49-82EF-493F-83D9-71B705BC889A}" dt="2022-01-08T20:30:41.278" v="117" actId="20577"/>
          <ac:spMkLst>
            <pc:docMk/>
            <pc:sldMk cId="1043046053" sldId="344"/>
            <ac:spMk id="131" creationId="{00000000-0000-0000-0000-000000000000}"/>
          </ac:spMkLst>
        </pc:spChg>
        <pc:graphicFrameChg chg="mod modGraphic">
          <ac:chgData name="Vincent SALAS" userId="0ffe1d33946ba64c" providerId="LiveId" clId="{2CB67E49-82EF-493F-83D9-71B705BC889A}" dt="2022-01-09T10:58:28.111" v="3214" actId="20577"/>
          <ac:graphicFrameMkLst>
            <pc:docMk/>
            <pc:sldMk cId="1043046053" sldId="344"/>
            <ac:graphicFrameMk id="3" creationId="{E335AE30-D31E-4E75-8016-B866BFBEE48F}"/>
          </ac:graphicFrameMkLst>
        </pc:graphicFrameChg>
        <pc:graphicFrameChg chg="mod modGraphic">
          <ac:chgData name="Vincent SALAS" userId="0ffe1d33946ba64c" providerId="LiveId" clId="{2CB67E49-82EF-493F-83D9-71B705BC889A}" dt="2022-01-09T10:58:58.306" v="3230" actId="20577"/>
          <ac:graphicFrameMkLst>
            <pc:docMk/>
            <pc:sldMk cId="1043046053" sldId="344"/>
            <ac:graphicFrameMk id="4" creationId="{4130E3F4-7F24-4010-91E2-B6ABFE2BF6AC}"/>
          </ac:graphicFrameMkLst>
        </pc:graphicFrameChg>
      </pc:sldChg>
      <pc:sldChg chg="addSp modSp add mod ord modAnim">
        <pc:chgData name="Vincent SALAS" userId="0ffe1d33946ba64c" providerId="LiveId" clId="{2CB67E49-82EF-493F-83D9-71B705BC889A}" dt="2022-01-09T13:22:49.403" v="3970"/>
        <pc:sldMkLst>
          <pc:docMk/>
          <pc:sldMk cId="4172890628" sldId="345"/>
        </pc:sldMkLst>
        <pc:spChg chg="add mod">
          <ac:chgData name="Vincent SALAS" userId="0ffe1d33946ba64c" providerId="LiveId" clId="{2CB67E49-82EF-493F-83D9-71B705BC889A}" dt="2022-01-09T12:41:33.612" v="3458" actId="20577"/>
          <ac:spMkLst>
            <pc:docMk/>
            <pc:sldMk cId="4172890628" sldId="345"/>
            <ac:spMk id="9" creationId="{E8368F08-7239-4156-A2BE-A9515C99B7CF}"/>
          </ac:spMkLst>
        </pc:spChg>
        <pc:spChg chg="mod">
          <ac:chgData name="Vincent SALAS" userId="0ffe1d33946ba64c" providerId="LiveId" clId="{2CB67E49-82EF-493F-83D9-71B705BC889A}" dt="2022-01-08T20:30:44.964" v="121" actId="20577"/>
          <ac:spMkLst>
            <pc:docMk/>
            <pc:sldMk cId="4172890628" sldId="345"/>
            <ac:spMk id="131" creationId="{00000000-0000-0000-0000-000000000000}"/>
          </ac:spMkLst>
        </pc:spChg>
        <pc:graphicFrameChg chg="mod modGraphic">
          <ac:chgData name="Vincent SALAS" userId="0ffe1d33946ba64c" providerId="LiveId" clId="{2CB67E49-82EF-493F-83D9-71B705BC889A}" dt="2022-01-09T10:59:58.184" v="3249" actId="20577"/>
          <ac:graphicFrameMkLst>
            <pc:docMk/>
            <pc:sldMk cId="4172890628" sldId="345"/>
            <ac:graphicFrameMk id="6" creationId="{0C40E0DF-3E80-4229-8A4F-6EC8B2F48980}"/>
          </ac:graphicFrameMkLst>
        </pc:graphicFrameChg>
        <pc:graphicFrameChg chg="mod modGraphic">
          <ac:chgData name="Vincent SALAS" userId="0ffe1d33946ba64c" providerId="LiveId" clId="{2CB67E49-82EF-493F-83D9-71B705BC889A}" dt="2022-01-09T11:00:13.921" v="3265" actId="20577"/>
          <ac:graphicFrameMkLst>
            <pc:docMk/>
            <pc:sldMk cId="4172890628" sldId="345"/>
            <ac:graphicFrameMk id="7" creationId="{03847AF2-DF1E-43AD-A1E7-6B397E56237F}"/>
          </ac:graphicFrameMkLst>
        </pc:graphicFrameChg>
      </pc:sldChg>
      <pc:sldChg chg="addSp delSp modSp add mod ord delAnim modAnim">
        <pc:chgData name="Vincent SALAS" userId="0ffe1d33946ba64c" providerId="LiveId" clId="{2CB67E49-82EF-493F-83D9-71B705BC889A}" dt="2022-01-09T13:22:00.521" v="3967"/>
        <pc:sldMkLst>
          <pc:docMk/>
          <pc:sldMk cId="1490731992" sldId="346"/>
        </pc:sldMkLst>
        <pc:spChg chg="del">
          <ac:chgData name="Vincent SALAS" userId="0ffe1d33946ba64c" providerId="LiveId" clId="{2CB67E49-82EF-493F-83D9-71B705BC889A}" dt="2022-01-08T20:31:22.010" v="125" actId="478"/>
          <ac:spMkLst>
            <pc:docMk/>
            <pc:sldMk cId="1490731992" sldId="346"/>
            <ac:spMk id="20" creationId="{480E3B23-DFF9-4E67-8D74-5CA869810A3E}"/>
          </ac:spMkLst>
        </pc:spChg>
        <pc:spChg chg="del">
          <ac:chgData name="Vincent SALAS" userId="0ffe1d33946ba64c" providerId="LiveId" clId="{2CB67E49-82EF-493F-83D9-71B705BC889A}" dt="2022-01-08T20:31:22.861" v="126" actId="478"/>
          <ac:spMkLst>
            <pc:docMk/>
            <pc:sldMk cId="1490731992" sldId="346"/>
            <ac:spMk id="27" creationId="{8AF45DBB-42BB-4B1B-B12A-C36A119E1D77}"/>
          </ac:spMkLst>
        </pc:spChg>
        <pc:spChg chg="del">
          <ac:chgData name="Vincent SALAS" userId="0ffe1d33946ba64c" providerId="LiveId" clId="{2CB67E49-82EF-493F-83D9-71B705BC889A}" dt="2022-01-08T20:31:23.616" v="127" actId="478"/>
          <ac:spMkLst>
            <pc:docMk/>
            <pc:sldMk cId="1490731992" sldId="346"/>
            <ac:spMk id="28" creationId="{C4F7E567-0196-4EA0-AE99-FCE007FED379}"/>
          </ac:spMkLst>
        </pc:spChg>
        <pc:spChg chg="del">
          <ac:chgData name="Vincent SALAS" userId="0ffe1d33946ba64c" providerId="LiveId" clId="{2CB67E49-82EF-493F-83D9-71B705BC889A}" dt="2022-01-08T20:31:24.185" v="128" actId="478"/>
          <ac:spMkLst>
            <pc:docMk/>
            <pc:sldMk cId="1490731992" sldId="346"/>
            <ac:spMk id="29" creationId="{EAD3C4C0-B824-41DC-A8E2-260FB83F9D6C}"/>
          </ac:spMkLst>
        </pc:spChg>
        <pc:spChg chg="add mod">
          <ac:chgData name="Vincent SALAS" userId="0ffe1d33946ba64c" providerId="LiveId" clId="{2CB67E49-82EF-493F-83D9-71B705BC889A}" dt="2022-01-09T12:41:22.994" v="3446" actId="20577"/>
          <ac:spMkLst>
            <pc:docMk/>
            <pc:sldMk cId="1490731992" sldId="346"/>
            <ac:spMk id="30" creationId="{29005B4A-F14A-474A-980C-923976C72200}"/>
          </ac:spMkLst>
        </pc:spChg>
        <pc:spChg chg="del">
          <ac:chgData name="Vincent SALAS" userId="0ffe1d33946ba64c" providerId="LiveId" clId="{2CB67E49-82EF-493F-83D9-71B705BC889A}" dt="2022-01-08T20:31:29.954" v="133" actId="478"/>
          <ac:spMkLst>
            <pc:docMk/>
            <pc:sldMk cId="1490731992" sldId="346"/>
            <ac:spMk id="35" creationId="{A2B4A0ED-0428-4A4A-8EB7-1579DE5DD031}"/>
          </ac:spMkLst>
        </pc:spChg>
        <pc:spChg chg="mod">
          <ac:chgData name="Vincent SALAS" userId="0ffe1d33946ba64c" providerId="LiveId" clId="{2CB67E49-82EF-493F-83D9-71B705BC889A}" dt="2022-01-08T21:05:11.303" v="880" actId="20577"/>
          <ac:spMkLst>
            <pc:docMk/>
            <pc:sldMk cId="1490731992" sldId="346"/>
            <ac:spMk id="131" creationId="{00000000-0000-0000-0000-000000000000}"/>
          </ac:spMkLst>
        </pc:spChg>
        <pc:picChg chg="add del mod">
          <ac:chgData name="Vincent SALAS" userId="0ffe1d33946ba64c" providerId="LiveId" clId="{2CB67E49-82EF-493F-83D9-71B705BC889A}" dt="2022-01-09T10:57:33.802" v="3200" actId="478"/>
          <ac:picMkLst>
            <pc:docMk/>
            <pc:sldMk cId="1490731992" sldId="346"/>
            <ac:picMk id="3" creationId="{202645F0-B783-429C-B31B-D20828382DBF}"/>
          </ac:picMkLst>
        </pc:picChg>
        <pc:picChg chg="add del mod">
          <ac:chgData name="Vincent SALAS" userId="0ffe1d33946ba64c" providerId="LiveId" clId="{2CB67E49-82EF-493F-83D9-71B705BC889A}" dt="2022-01-08T20:33:06.973" v="136" actId="478"/>
          <ac:picMkLst>
            <pc:docMk/>
            <pc:sldMk cId="1490731992" sldId="346"/>
            <ac:picMk id="3" creationId="{67A4D8D2-A3C8-41C2-9EC9-814464334EF6}"/>
          </ac:picMkLst>
        </pc:picChg>
        <pc:picChg chg="add del mod">
          <ac:chgData name="Vincent SALAS" userId="0ffe1d33946ba64c" providerId="LiveId" clId="{2CB67E49-82EF-493F-83D9-71B705BC889A}" dt="2022-01-08T20:33:12.576" v="138" actId="478"/>
          <ac:picMkLst>
            <pc:docMk/>
            <pc:sldMk cId="1490731992" sldId="346"/>
            <ac:picMk id="5" creationId="{B3B6F226-96D8-4000-B2D7-0B0F4F10D5D2}"/>
          </ac:picMkLst>
        </pc:picChg>
        <pc:picChg chg="add mod">
          <ac:chgData name="Vincent SALAS" userId="0ffe1d33946ba64c" providerId="LiveId" clId="{2CB67E49-82EF-493F-83D9-71B705BC889A}" dt="2022-01-09T10:57:46.017" v="3204" actId="1076"/>
          <ac:picMkLst>
            <pc:docMk/>
            <pc:sldMk cId="1490731992" sldId="346"/>
            <ac:picMk id="5" creationId="{BA48CE80-6DDE-45C7-82FD-4DE896BED0A2}"/>
          </ac:picMkLst>
        </pc:picChg>
        <pc:picChg chg="del">
          <ac:chgData name="Vincent SALAS" userId="0ffe1d33946ba64c" providerId="LiveId" clId="{2CB67E49-82EF-493F-83D9-71B705BC889A}" dt="2022-01-08T20:31:19.411" v="124" actId="478"/>
          <ac:picMkLst>
            <pc:docMk/>
            <pc:sldMk cId="1490731992" sldId="346"/>
            <ac:picMk id="7" creationId="{5EDF4361-1CE0-47CD-BEEF-232881F70047}"/>
          </ac:picMkLst>
        </pc:picChg>
        <pc:picChg chg="add del">
          <ac:chgData name="Vincent SALAS" userId="0ffe1d33946ba64c" providerId="LiveId" clId="{2CB67E49-82EF-493F-83D9-71B705BC889A}" dt="2022-01-09T12:39:46.804" v="3418" actId="22"/>
          <ac:picMkLst>
            <pc:docMk/>
            <pc:sldMk cId="1490731992" sldId="346"/>
            <ac:picMk id="7" creationId="{E645FCE5-4E26-464D-BAE9-115DD6D71E29}"/>
          </ac:picMkLst>
        </pc:picChg>
        <pc:picChg chg="add del mod">
          <ac:chgData name="Vincent SALAS" userId="0ffe1d33946ba64c" providerId="LiveId" clId="{2CB67E49-82EF-493F-83D9-71B705BC889A}" dt="2022-01-09T10:57:01.440" v="3198" actId="478"/>
          <ac:picMkLst>
            <pc:docMk/>
            <pc:sldMk cId="1490731992" sldId="346"/>
            <ac:picMk id="14" creationId="{957410BD-134D-4B65-A2E6-962DE4702823}"/>
          </ac:picMkLst>
        </pc:picChg>
        <pc:picChg chg="del">
          <ac:chgData name="Vincent SALAS" userId="0ffe1d33946ba64c" providerId="LiveId" clId="{2CB67E49-82EF-493F-83D9-71B705BC889A}" dt="2022-01-08T20:31:18.698" v="123" actId="478"/>
          <ac:picMkLst>
            <pc:docMk/>
            <pc:sldMk cId="1490731992" sldId="346"/>
            <ac:picMk id="16" creationId="{83A14392-DD55-4E4C-A169-3838019D0EE8}"/>
          </ac:picMkLst>
        </pc:picChg>
        <pc:cxnChg chg="del mod">
          <ac:chgData name="Vincent SALAS" userId="0ffe1d33946ba64c" providerId="LiveId" clId="{2CB67E49-82EF-493F-83D9-71B705BC889A}" dt="2022-01-08T20:31:25.072" v="129" actId="478"/>
          <ac:cxnSpMkLst>
            <pc:docMk/>
            <pc:sldMk cId="1490731992" sldId="346"/>
            <ac:cxnSpMk id="24" creationId="{3A325CF1-C4AD-4BB7-8DF5-38A884521C58}"/>
          </ac:cxnSpMkLst>
        </pc:cxnChg>
        <pc:cxnChg chg="del mod">
          <ac:chgData name="Vincent SALAS" userId="0ffe1d33946ba64c" providerId="LiveId" clId="{2CB67E49-82EF-493F-83D9-71B705BC889A}" dt="2022-01-08T20:31:26.074" v="130" actId="478"/>
          <ac:cxnSpMkLst>
            <pc:docMk/>
            <pc:sldMk cId="1490731992" sldId="346"/>
            <ac:cxnSpMk id="32" creationId="{44792DA9-BE30-47A3-90DE-AACBBA19BA51}"/>
          </ac:cxnSpMkLst>
        </pc:cxnChg>
        <pc:cxnChg chg="del mod">
          <ac:chgData name="Vincent SALAS" userId="0ffe1d33946ba64c" providerId="LiveId" clId="{2CB67E49-82EF-493F-83D9-71B705BC889A}" dt="2022-01-08T20:31:26.994" v="131" actId="478"/>
          <ac:cxnSpMkLst>
            <pc:docMk/>
            <pc:sldMk cId="1490731992" sldId="346"/>
            <ac:cxnSpMk id="36" creationId="{F6875C4A-3179-4EDD-A45E-AB443AD08E8A}"/>
          </ac:cxnSpMkLst>
        </pc:cxnChg>
        <pc:cxnChg chg="del mod">
          <ac:chgData name="Vincent SALAS" userId="0ffe1d33946ba64c" providerId="LiveId" clId="{2CB67E49-82EF-493F-83D9-71B705BC889A}" dt="2022-01-08T20:31:27.622" v="132" actId="478"/>
          <ac:cxnSpMkLst>
            <pc:docMk/>
            <pc:sldMk cId="1490731992" sldId="346"/>
            <ac:cxnSpMk id="39" creationId="{0CD37287-EB08-4582-8F81-DE046BF73FA6}"/>
          </ac:cxnSpMkLst>
        </pc:cxnChg>
      </pc:sldChg>
      <pc:sldChg chg="add del">
        <pc:chgData name="Vincent SALAS" userId="0ffe1d33946ba64c" providerId="LiveId" clId="{2CB67E49-82EF-493F-83D9-71B705BC889A}" dt="2022-01-08T21:01:24.291" v="729" actId="47"/>
        <pc:sldMkLst>
          <pc:docMk/>
          <pc:sldMk cId="1490089069" sldId="347"/>
        </pc:sldMkLst>
      </pc:sldChg>
      <pc:sldChg chg="modSp add mod">
        <pc:chgData name="Vincent SALAS" userId="0ffe1d33946ba64c" providerId="LiveId" clId="{2CB67E49-82EF-493F-83D9-71B705BC889A}" dt="2022-01-08T21:33:13.801" v="1577" actId="20577"/>
        <pc:sldMkLst>
          <pc:docMk/>
          <pc:sldMk cId="2027245031" sldId="347"/>
        </pc:sldMkLst>
        <pc:spChg chg="mod">
          <ac:chgData name="Vincent SALAS" userId="0ffe1d33946ba64c" providerId="LiveId" clId="{2CB67E49-82EF-493F-83D9-71B705BC889A}" dt="2022-01-08T21:33:13.801" v="1577" actId="20577"/>
          <ac:spMkLst>
            <pc:docMk/>
            <pc:sldMk cId="2027245031" sldId="347"/>
            <ac:spMk id="112" creationId="{00000000-0000-0000-0000-000000000000}"/>
          </ac:spMkLst>
        </pc:spChg>
      </pc:sldChg>
      <pc:sldChg chg="modSp add mod modAnim">
        <pc:chgData name="Vincent SALAS" userId="0ffe1d33946ba64c" providerId="LiveId" clId="{2CB67E49-82EF-493F-83D9-71B705BC889A}" dt="2022-01-09T11:01:52.091" v="3322" actId="1036"/>
        <pc:sldMkLst>
          <pc:docMk/>
          <pc:sldMk cId="3412053189" sldId="348"/>
        </pc:sldMkLst>
        <pc:spChg chg="mod">
          <ac:chgData name="Vincent SALAS" userId="0ffe1d33946ba64c" providerId="LiveId" clId="{2CB67E49-82EF-493F-83D9-71B705BC889A}" dt="2022-01-08T21:33:58.831" v="1615" actId="20577"/>
          <ac:spMkLst>
            <pc:docMk/>
            <pc:sldMk cId="3412053189" sldId="348"/>
            <ac:spMk id="131" creationId="{00000000-0000-0000-0000-000000000000}"/>
          </ac:spMkLst>
        </pc:spChg>
        <pc:spChg chg="mod">
          <ac:chgData name="Vincent SALAS" userId="0ffe1d33946ba64c" providerId="LiveId" clId="{2CB67E49-82EF-493F-83D9-71B705BC889A}" dt="2022-01-09T11:01:52.091" v="3322" actId="1036"/>
          <ac:spMkLst>
            <pc:docMk/>
            <pc:sldMk cId="3412053189" sldId="348"/>
            <ac:spMk id="132" creationId="{00000000-0000-0000-0000-000000000000}"/>
          </ac:spMkLst>
        </pc:spChg>
      </pc:sldChg>
      <pc:sldChg chg="addSp delSp modSp add mod delAnim modAnim">
        <pc:chgData name="Vincent SALAS" userId="0ffe1d33946ba64c" providerId="LiveId" clId="{2CB67E49-82EF-493F-83D9-71B705BC889A}" dt="2022-01-09T13:23:09.662" v="3972"/>
        <pc:sldMkLst>
          <pc:docMk/>
          <pc:sldMk cId="2138869713" sldId="349"/>
        </pc:sldMkLst>
        <pc:spChg chg="mod">
          <ac:chgData name="Vincent SALAS" userId="0ffe1d33946ba64c" providerId="LiveId" clId="{2CB67E49-82EF-493F-83D9-71B705BC889A}" dt="2022-01-09T11:01:17.899" v="3276" actId="1036"/>
          <ac:spMkLst>
            <pc:docMk/>
            <pc:sldMk cId="2138869713" sldId="349"/>
            <ac:spMk id="132" creationId="{00000000-0000-0000-0000-000000000000}"/>
          </ac:spMkLst>
        </pc:spChg>
        <pc:picChg chg="add del mod ord">
          <ac:chgData name="Vincent SALAS" userId="0ffe1d33946ba64c" providerId="LiveId" clId="{2CB67E49-82EF-493F-83D9-71B705BC889A}" dt="2022-01-09T11:00:54.573" v="3266" actId="478"/>
          <ac:picMkLst>
            <pc:docMk/>
            <pc:sldMk cId="2138869713" sldId="349"/>
            <ac:picMk id="3" creationId="{7B4EC328-13A3-48F4-8D85-3A8C9D9C0FB0}"/>
          </ac:picMkLst>
        </pc:picChg>
        <pc:picChg chg="add mod ord">
          <ac:chgData name="Vincent SALAS" userId="0ffe1d33946ba64c" providerId="LiveId" clId="{2CB67E49-82EF-493F-83D9-71B705BC889A}" dt="2022-01-09T11:01:36.944" v="3300" actId="14100"/>
          <ac:picMkLst>
            <pc:docMk/>
            <pc:sldMk cId="2138869713" sldId="349"/>
            <ac:picMk id="4" creationId="{FB70BCBA-B9FF-44AB-8CF6-394C6C4B7DC4}"/>
          </ac:picMkLst>
        </pc:picChg>
        <pc:picChg chg="del">
          <ac:chgData name="Vincent SALAS" userId="0ffe1d33946ba64c" providerId="LiveId" clId="{2CB67E49-82EF-493F-83D9-71B705BC889A}" dt="2022-01-08T21:23:58.673" v="1533" actId="478"/>
          <ac:picMkLst>
            <pc:docMk/>
            <pc:sldMk cId="2138869713" sldId="349"/>
            <ac:picMk id="10" creationId="{398514D0-876B-4BB9-8FFD-B5B2D6FA9B41}"/>
          </ac:picMkLst>
        </pc:picChg>
      </pc:sldChg>
      <pc:sldChg chg="modSp add del mod">
        <pc:chgData name="Vincent SALAS" userId="0ffe1d33946ba64c" providerId="LiveId" clId="{2CB67E49-82EF-493F-83D9-71B705BC889A}" dt="2022-01-08T22:24:59.450" v="2189" actId="47"/>
        <pc:sldMkLst>
          <pc:docMk/>
          <pc:sldMk cId="3514648901" sldId="350"/>
        </pc:sldMkLst>
        <pc:spChg chg="mod">
          <ac:chgData name="Vincent SALAS" userId="0ffe1d33946ba64c" providerId="LiveId" clId="{2CB67E49-82EF-493F-83D9-71B705BC889A}" dt="2022-01-08T22:18:11.056" v="2188" actId="20577"/>
          <ac:spMkLst>
            <pc:docMk/>
            <pc:sldMk cId="3514648901" sldId="350"/>
            <ac:spMk id="131" creationId="{00000000-0000-0000-0000-000000000000}"/>
          </ac:spMkLst>
        </pc:spChg>
      </pc:sldChg>
      <pc:sldChg chg="add del">
        <pc:chgData name="Vincent SALAS" userId="0ffe1d33946ba64c" providerId="LiveId" clId="{2CB67E49-82EF-493F-83D9-71B705BC889A}" dt="2022-01-08T22:24:59.450" v="2189" actId="47"/>
        <pc:sldMkLst>
          <pc:docMk/>
          <pc:sldMk cId="1627945" sldId="351"/>
        </pc:sldMkLst>
      </pc:sldChg>
      <pc:sldChg chg="modSp add del mod">
        <pc:chgData name="Vincent SALAS" userId="0ffe1d33946ba64c" providerId="LiveId" clId="{2CB67E49-82EF-493F-83D9-71B705BC889A}" dt="2022-01-09T12:54:04.445" v="3626" actId="47"/>
        <pc:sldMkLst>
          <pc:docMk/>
          <pc:sldMk cId="2348684209" sldId="352"/>
        </pc:sldMkLst>
        <pc:spChg chg="mod">
          <ac:chgData name="Vincent SALAS" userId="0ffe1d33946ba64c" providerId="LiveId" clId="{2CB67E49-82EF-493F-83D9-71B705BC889A}" dt="2022-01-09T12:52:31.744" v="3547" actId="20577"/>
          <ac:spMkLst>
            <pc:docMk/>
            <pc:sldMk cId="2348684209" sldId="352"/>
            <ac:spMk id="112" creationId="{00000000-0000-0000-0000-000000000000}"/>
          </ac:spMkLst>
        </pc:spChg>
      </pc:sldChg>
      <pc:sldChg chg="add del">
        <pc:chgData name="Vincent SALAS" userId="0ffe1d33946ba64c" providerId="LiveId" clId="{2CB67E49-82EF-493F-83D9-71B705BC889A}" dt="2022-01-09T12:54:52.860" v="3640" actId="47"/>
        <pc:sldMkLst>
          <pc:docMk/>
          <pc:sldMk cId="2570951542" sldId="353"/>
        </pc:sldMkLst>
      </pc:sldChg>
      <pc:sldChg chg="addSp delSp modSp add mod delAnim modAnim">
        <pc:chgData name="Vincent SALAS" userId="0ffe1d33946ba64c" providerId="LiveId" clId="{2CB67E49-82EF-493F-83D9-71B705BC889A}" dt="2022-01-09T13:23:45.148" v="3974"/>
        <pc:sldMkLst>
          <pc:docMk/>
          <pc:sldMk cId="3732240955" sldId="354"/>
        </pc:sldMkLst>
        <pc:spChg chg="del">
          <ac:chgData name="Vincent SALAS" userId="0ffe1d33946ba64c" providerId="LiveId" clId="{2CB67E49-82EF-493F-83D9-71B705BC889A}" dt="2022-01-09T12:55:50.735" v="3685" actId="478"/>
          <ac:spMkLst>
            <pc:docMk/>
            <pc:sldMk cId="3732240955" sldId="354"/>
            <ac:spMk id="9" creationId="{E7BF51B7-8E8A-4D05-9F6D-A4A6414788C8}"/>
          </ac:spMkLst>
        </pc:spChg>
        <pc:spChg chg="add mod">
          <ac:chgData name="Vincent SALAS" userId="0ffe1d33946ba64c" providerId="LiveId" clId="{2CB67E49-82EF-493F-83D9-71B705BC889A}" dt="2022-01-09T12:55:51.056" v="3686"/>
          <ac:spMkLst>
            <pc:docMk/>
            <pc:sldMk cId="3732240955" sldId="354"/>
            <ac:spMk id="10" creationId="{7BF2BE02-98F4-4502-8D06-9B23ECD0CE76}"/>
          </ac:spMkLst>
        </pc:spChg>
        <pc:spChg chg="mod">
          <ac:chgData name="Vincent SALAS" userId="0ffe1d33946ba64c" providerId="LiveId" clId="{2CB67E49-82EF-493F-83D9-71B705BC889A}" dt="2022-01-09T12:56:58.360" v="3714"/>
          <ac:spMkLst>
            <pc:docMk/>
            <pc:sldMk cId="3732240955" sldId="354"/>
            <ac:spMk id="131" creationId="{00000000-0000-0000-0000-000000000000}"/>
          </ac:spMkLst>
        </pc:spChg>
        <pc:graphicFrameChg chg="mod modGraphic">
          <ac:chgData name="Vincent SALAS" userId="0ffe1d33946ba64c" providerId="LiveId" clId="{2CB67E49-82EF-493F-83D9-71B705BC889A}" dt="2022-01-09T13:02:03.001" v="3752" actId="20577"/>
          <ac:graphicFrameMkLst>
            <pc:docMk/>
            <pc:sldMk cId="3732240955" sldId="354"/>
            <ac:graphicFrameMk id="3" creationId="{E335AE30-D31E-4E75-8016-B866BFBEE48F}"/>
          </ac:graphicFrameMkLst>
        </pc:graphicFrameChg>
        <pc:graphicFrameChg chg="mod modGraphic">
          <ac:chgData name="Vincent SALAS" userId="0ffe1d33946ba64c" providerId="LiveId" clId="{2CB67E49-82EF-493F-83D9-71B705BC889A}" dt="2022-01-09T13:02:12.871" v="3758" actId="20577"/>
          <ac:graphicFrameMkLst>
            <pc:docMk/>
            <pc:sldMk cId="3732240955" sldId="354"/>
            <ac:graphicFrameMk id="4" creationId="{4130E3F4-7F24-4010-91E2-B6ABFE2BF6AC}"/>
          </ac:graphicFrameMkLst>
        </pc:graphicFrameChg>
      </pc:sldChg>
      <pc:sldChg chg="addSp delSp modSp add mod delAnim modAnim">
        <pc:chgData name="Vincent SALAS" userId="0ffe1d33946ba64c" providerId="LiveId" clId="{2CB67E49-82EF-493F-83D9-71B705BC889A}" dt="2022-01-09T13:23:50.915" v="3975"/>
        <pc:sldMkLst>
          <pc:docMk/>
          <pc:sldMk cId="737891902" sldId="355"/>
        </pc:sldMkLst>
        <pc:spChg chg="del">
          <ac:chgData name="Vincent SALAS" userId="0ffe1d33946ba64c" providerId="LiveId" clId="{2CB67E49-82EF-493F-83D9-71B705BC889A}" dt="2022-01-09T12:55:54.379" v="3687" actId="478"/>
          <ac:spMkLst>
            <pc:docMk/>
            <pc:sldMk cId="737891902" sldId="355"/>
            <ac:spMk id="9" creationId="{9EF3143C-469C-4D9F-913F-FD04F3D3BA52}"/>
          </ac:spMkLst>
        </pc:spChg>
        <pc:spChg chg="add mod">
          <ac:chgData name="Vincent SALAS" userId="0ffe1d33946ba64c" providerId="LiveId" clId="{2CB67E49-82EF-493F-83D9-71B705BC889A}" dt="2022-01-09T12:55:54.708" v="3688"/>
          <ac:spMkLst>
            <pc:docMk/>
            <pc:sldMk cId="737891902" sldId="355"/>
            <ac:spMk id="10" creationId="{45CF1A0B-D43C-4B85-A8A2-0FD3427818B7}"/>
          </ac:spMkLst>
        </pc:spChg>
        <pc:spChg chg="mod">
          <ac:chgData name="Vincent SALAS" userId="0ffe1d33946ba64c" providerId="LiveId" clId="{2CB67E49-82EF-493F-83D9-71B705BC889A}" dt="2022-01-09T12:57:01.590" v="3715"/>
          <ac:spMkLst>
            <pc:docMk/>
            <pc:sldMk cId="737891902" sldId="355"/>
            <ac:spMk id="131" creationId="{00000000-0000-0000-0000-000000000000}"/>
          </ac:spMkLst>
        </pc:spChg>
        <pc:graphicFrameChg chg="mod modGraphic">
          <ac:chgData name="Vincent SALAS" userId="0ffe1d33946ba64c" providerId="LiveId" clId="{2CB67E49-82EF-493F-83D9-71B705BC889A}" dt="2022-01-09T13:03:29.511" v="3783" actId="20577"/>
          <ac:graphicFrameMkLst>
            <pc:docMk/>
            <pc:sldMk cId="737891902" sldId="355"/>
            <ac:graphicFrameMk id="6" creationId="{0C40E0DF-3E80-4229-8A4F-6EC8B2F48980}"/>
          </ac:graphicFrameMkLst>
        </pc:graphicFrameChg>
        <pc:graphicFrameChg chg="mod modGraphic">
          <ac:chgData name="Vincent SALAS" userId="0ffe1d33946ba64c" providerId="LiveId" clId="{2CB67E49-82EF-493F-83D9-71B705BC889A}" dt="2022-01-09T13:03:42.782" v="3789" actId="20577"/>
          <ac:graphicFrameMkLst>
            <pc:docMk/>
            <pc:sldMk cId="737891902" sldId="355"/>
            <ac:graphicFrameMk id="7" creationId="{03847AF2-DF1E-43AD-A1E7-6B397E56237F}"/>
          </ac:graphicFrameMkLst>
        </pc:graphicFrameChg>
      </pc:sldChg>
      <pc:sldChg chg="addSp delSp modSp add del mod delAnim modAnim">
        <pc:chgData name="Vincent SALAS" userId="0ffe1d33946ba64c" providerId="LiveId" clId="{2CB67E49-82EF-493F-83D9-71B705BC889A}" dt="2022-01-09T13:23:54.965" v="3976"/>
        <pc:sldMkLst>
          <pc:docMk/>
          <pc:sldMk cId="2785921519" sldId="356"/>
        </pc:sldMkLst>
        <pc:spChg chg="add mod">
          <ac:chgData name="Vincent SALAS" userId="0ffe1d33946ba64c" providerId="LiveId" clId="{2CB67E49-82EF-493F-83D9-71B705BC889A}" dt="2022-01-09T12:56:09.999" v="3702" actId="20577"/>
          <ac:spMkLst>
            <pc:docMk/>
            <pc:sldMk cId="2785921519" sldId="356"/>
            <ac:spMk id="14" creationId="{B01548F5-8BD7-43B1-AA33-FF8CEA30A2C5}"/>
          </ac:spMkLst>
        </pc:spChg>
        <pc:spChg chg="del">
          <ac:chgData name="Vincent SALAS" userId="0ffe1d33946ba64c" providerId="LiveId" clId="{2CB67E49-82EF-493F-83D9-71B705BC889A}" dt="2022-01-09T12:55:59.311" v="3689" actId="478"/>
          <ac:spMkLst>
            <pc:docMk/>
            <pc:sldMk cId="2785921519" sldId="356"/>
            <ac:spMk id="30" creationId="{29005B4A-F14A-474A-980C-923976C72200}"/>
          </ac:spMkLst>
        </pc:spChg>
        <pc:spChg chg="mod">
          <ac:chgData name="Vincent SALAS" userId="0ffe1d33946ba64c" providerId="LiveId" clId="{2CB67E49-82EF-493F-83D9-71B705BC889A}" dt="2022-01-09T12:57:05.446" v="3716"/>
          <ac:spMkLst>
            <pc:docMk/>
            <pc:sldMk cId="2785921519" sldId="356"/>
            <ac:spMk id="131" creationId="{00000000-0000-0000-0000-000000000000}"/>
          </ac:spMkLst>
        </pc:spChg>
        <pc:picChg chg="add mod">
          <ac:chgData name="Vincent SALAS" userId="0ffe1d33946ba64c" providerId="LiveId" clId="{2CB67E49-82EF-493F-83D9-71B705BC889A}" dt="2022-01-09T13:06:12.301" v="3792" actId="1076"/>
          <ac:picMkLst>
            <pc:docMk/>
            <pc:sldMk cId="2785921519" sldId="356"/>
            <ac:picMk id="3" creationId="{F8096206-AAF1-494D-B8F3-FE3C94EE5961}"/>
          </ac:picMkLst>
        </pc:picChg>
        <pc:picChg chg="del">
          <ac:chgData name="Vincent SALAS" userId="0ffe1d33946ba64c" providerId="LiveId" clId="{2CB67E49-82EF-493F-83D9-71B705BC889A}" dt="2022-01-09T13:03:56.768" v="3790" actId="478"/>
          <ac:picMkLst>
            <pc:docMk/>
            <pc:sldMk cId="2785921519" sldId="356"/>
            <ac:picMk id="5" creationId="{BA48CE80-6DDE-45C7-82FD-4DE896BED0A2}"/>
          </ac:picMkLst>
        </pc:picChg>
      </pc:sldChg>
      <pc:sldChg chg="addSp delSp modSp add del mod delAnim modAnim">
        <pc:chgData name="Vincent SALAS" userId="0ffe1d33946ba64c" providerId="LiveId" clId="{2CB67E49-82EF-493F-83D9-71B705BC889A}" dt="2022-01-09T13:23:58.381" v="3977"/>
        <pc:sldMkLst>
          <pc:docMk/>
          <pc:sldMk cId="1853705959" sldId="357"/>
        </pc:sldMkLst>
        <pc:spChg chg="del">
          <ac:chgData name="Vincent SALAS" userId="0ffe1d33946ba64c" providerId="LiveId" clId="{2CB67E49-82EF-493F-83D9-71B705BC889A}" dt="2022-01-09T12:56:14.841" v="3703" actId="478"/>
          <ac:spMkLst>
            <pc:docMk/>
            <pc:sldMk cId="1853705959" sldId="357"/>
            <ac:spMk id="9" creationId="{A669474C-0C5C-4A06-9D2C-60FB0998A9D7}"/>
          </ac:spMkLst>
        </pc:spChg>
        <pc:spChg chg="add mod">
          <ac:chgData name="Vincent SALAS" userId="0ffe1d33946ba64c" providerId="LiveId" clId="{2CB67E49-82EF-493F-83D9-71B705BC889A}" dt="2022-01-09T12:56:15.114" v="3704"/>
          <ac:spMkLst>
            <pc:docMk/>
            <pc:sldMk cId="1853705959" sldId="357"/>
            <ac:spMk id="10" creationId="{4617CF51-6739-40FE-97E3-D116EC88CBCD}"/>
          </ac:spMkLst>
        </pc:spChg>
        <pc:spChg chg="mod">
          <ac:chgData name="Vincent SALAS" userId="0ffe1d33946ba64c" providerId="LiveId" clId="{2CB67E49-82EF-493F-83D9-71B705BC889A}" dt="2022-01-09T12:57:08.627" v="3717"/>
          <ac:spMkLst>
            <pc:docMk/>
            <pc:sldMk cId="1853705959" sldId="357"/>
            <ac:spMk id="131" creationId="{00000000-0000-0000-0000-000000000000}"/>
          </ac:spMkLst>
        </pc:spChg>
        <pc:graphicFrameChg chg="modGraphic">
          <ac:chgData name="Vincent SALAS" userId="0ffe1d33946ba64c" providerId="LiveId" clId="{2CB67E49-82EF-493F-83D9-71B705BC889A}" dt="2022-01-09T13:06:58.239" v="3806" actId="20577"/>
          <ac:graphicFrameMkLst>
            <pc:docMk/>
            <pc:sldMk cId="1853705959" sldId="357"/>
            <ac:graphicFrameMk id="3" creationId="{E335AE30-D31E-4E75-8016-B866BFBEE48F}"/>
          </ac:graphicFrameMkLst>
        </pc:graphicFrameChg>
        <pc:graphicFrameChg chg="mod modGraphic">
          <ac:chgData name="Vincent SALAS" userId="0ffe1d33946ba64c" providerId="LiveId" clId="{2CB67E49-82EF-493F-83D9-71B705BC889A}" dt="2022-01-09T13:07:20.501" v="3818" actId="20577"/>
          <ac:graphicFrameMkLst>
            <pc:docMk/>
            <pc:sldMk cId="1853705959" sldId="357"/>
            <ac:graphicFrameMk id="4" creationId="{4130E3F4-7F24-4010-91E2-B6ABFE2BF6AC}"/>
          </ac:graphicFrameMkLst>
        </pc:graphicFrameChg>
      </pc:sldChg>
      <pc:sldChg chg="addSp delSp modSp add del mod delAnim modAnim">
        <pc:chgData name="Vincent SALAS" userId="0ffe1d33946ba64c" providerId="LiveId" clId="{2CB67E49-82EF-493F-83D9-71B705BC889A}" dt="2022-01-09T13:24:02.690" v="3978"/>
        <pc:sldMkLst>
          <pc:docMk/>
          <pc:sldMk cId="321632271" sldId="358"/>
        </pc:sldMkLst>
        <pc:spChg chg="del">
          <ac:chgData name="Vincent SALAS" userId="0ffe1d33946ba64c" providerId="LiveId" clId="{2CB67E49-82EF-493F-83D9-71B705BC889A}" dt="2022-01-09T12:56:18.502" v="3705" actId="478"/>
          <ac:spMkLst>
            <pc:docMk/>
            <pc:sldMk cId="321632271" sldId="358"/>
            <ac:spMk id="9" creationId="{E8368F08-7239-4156-A2BE-A9515C99B7CF}"/>
          </ac:spMkLst>
        </pc:spChg>
        <pc:spChg chg="add mod">
          <ac:chgData name="Vincent SALAS" userId="0ffe1d33946ba64c" providerId="LiveId" clId="{2CB67E49-82EF-493F-83D9-71B705BC889A}" dt="2022-01-09T12:56:18.726" v="3706"/>
          <ac:spMkLst>
            <pc:docMk/>
            <pc:sldMk cId="321632271" sldId="358"/>
            <ac:spMk id="10" creationId="{BB5A6472-AB6E-4024-81BB-278C04B4E785}"/>
          </ac:spMkLst>
        </pc:spChg>
        <pc:spChg chg="mod">
          <ac:chgData name="Vincent SALAS" userId="0ffe1d33946ba64c" providerId="LiveId" clId="{2CB67E49-82EF-493F-83D9-71B705BC889A}" dt="2022-01-09T12:56:46.311" v="3712" actId="207"/>
          <ac:spMkLst>
            <pc:docMk/>
            <pc:sldMk cId="321632271" sldId="358"/>
            <ac:spMk id="131" creationId="{00000000-0000-0000-0000-000000000000}"/>
          </ac:spMkLst>
        </pc:spChg>
        <pc:graphicFrameChg chg="modGraphic">
          <ac:chgData name="Vincent SALAS" userId="0ffe1d33946ba64c" providerId="LiveId" clId="{2CB67E49-82EF-493F-83D9-71B705BC889A}" dt="2022-01-09T13:07:36.701" v="3822" actId="20577"/>
          <ac:graphicFrameMkLst>
            <pc:docMk/>
            <pc:sldMk cId="321632271" sldId="358"/>
            <ac:graphicFrameMk id="6" creationId="{0C40E0DF-3E80-4229-8A4F-6EC8B2F48980}"/>
          </ac:graphicFrameMkLst>
        </pc:graphicFrameChg>
        <pc:graphicFrameChg chg="mod modGraphic">
          <ac:chgData name="Vincent SALAS" userId="0ffe1d33946ba64c" providerId="LiveId" clId="{2CB67E49-82EF-493F-83D9-71B705BC889A}" dt="2022-01-09T13:08:25.834" v="3842" actId="20577"/>
          <ac:graphicFrameMkLst>
            <pc:docMk/>
            <pc:sldMk cId="321632271" sldId="358"/>
            <ac:graphicFrameMk id="7" creationId="{03847AF2-DF1E-43AD-A1E7-6B397E56237F}"/>
          </ac:graphicFrameMkLst>
        </pc:graphicFrameChg>
      </pc:sldChg>
      <pc:sldChg chg="modSp add mod">
        <pc:chgData name="Vincent SALAS" userId="0ffe1d33946ba64c" providerId="LiveId" clId="{2CB67E49-82EF-493F-83D9-71B705BC889A}" dt="2022-01-09T12:53:46.082" v="3616" actId="14100"/>
        <pc:sldMkLst>
          <pc:docMk/>
          <pc:sldMk cId="2916117853" sldId="359"/>
        </pc:sldMkLst>
        <pc:spChg chg="mod">
          <ac:chgData name="Vincent SALAS" userId="0ffe1d33946ba64c" providerId="LiveId" clId="{2CB67E49-82EF-493F-83D9-71B705BC889A}" dt="2022-01-09T12:53:46.082" v="3616" actId="14100"/>
          <ac:spMkLst>
            <pc:docMk/>
            <pc:sldMk cId="2916117853" sldId="359"/>
            <ac:spMk id="112" creationId="{00000000-0000-0000-0000-000000000000}"/>
          </ac:spMkLst>
        </pc:spChg>
      </pc:sldChg>
      <pc:sldChg chg="modSp add mod">
        <pc:chgData name="Vincent SALAS" userId="0ffe1d33946ba64c" providerId="LiveId" clId="{2CB67E49-82EF-493F-83D9-71B705BC889A}" dt="2022-01-09T12:54:02.305" v="3625" actId="20577"/>
        <pc:sldMkLst>
          <pc:docMk/>
          <pc:sldMk cId="1378822880" sldId="360"/>
        </pc:sldMkLst>
        <pc:spChg chg="mod">
          <ac:chgData name="Vincent SALAS" userId="0ffe1d33946ba64c" providerId="LiveId" clId="{2CB67E49-82EF-493F-83D9-71B705BC889A}" dt="2022-01-09T12:54:02.305" v="3625" actId="20577"/>
          <ac:spMkLst>
            <pc:docMk/>
            <pc:sldMk cId="1378822880" sldId="360"/>
            <ac:spMk id="112" creationId="{00000000-0000-0000-0000-000000000000}"/>
          </ac:spMkLst>
        </pc:spChg>
      </pc:sldChg>
      <pc:sldChg chg="addSp delSp modSp add mod modAnim">
        <pc:chgData name="Vincent SALAS" userId="0ffe1d33946ba64c" providerId="LiveId" clId="{2CB67E49-82EF-493F-83D9-71B705BC889A}" dt="2022-01-09T13:23:40.808" v="3973"/>
        <pc:sldMkLst>
          <pc:docMk/>
          <pc:sldMk cId="3085086384" sldId="361"/>
        </pc:sldMkLst>
        <pc:spChg chg="mod">
          <ac:chgData name="Vincent SALAS" userId="0ffe1d33946ba64c" providerId="LiveId" clId="{2CB67E49-82EF-493F-83D9-71B705BC889A}" dt="2022-01-09T12:55:42.382" v="3684" actId="1036"/>
          <ac:spMkLst>
            <pc:docMk/>
            <pc:sldMk cId="3085086384" sldId="361"/>
            <ac:spMk id="30" creationId="{29005B4A-F14A-474A-980C-923976C72200}"/>
          </ac:spMkLst>
        </pc:spChg>
        <pc:spChg chg="mod">
          <ac:chgData name="Vincent SALAS" userId="0ffe1d33946ba64c" providerId="LiveId" clId="{2CB67E49-82EF-493F-83D9-71B705BC889A}" dt="2022-01-09T12:56:55.364" v="3713"/>
          <ac:spMkLst>
            <pc:docMk/>
            <pc:sldMk cId="3085086384" sldId="361"/>
            <ac:spMk id="131" creationId="{00000000-0000-0000-0000-000000000000}"/>
          </ac:spMkLst>
        </pc:spChg>
        <pc:picChg chg="add del mod">
          <ac:chgData name="Vincent SALAS" userId="0ffe1d33946ba64c" providerId="LiveId" clId="{2CB67E49-82EF-493F-83D9-71B705BC889A}" dt="2022-01-09T12:58:55.527" v="3719" actId="931"/>
          <ac:picMkLst>
            <pc:docMk/>
            <pc:sldMk cId="3085086384" sldId="361"/>
            <ac:picMk id="3" creationId="{46BAC8DC-77EA-4282-BCD7-033F5BE362AF}"/>
          </ac:picMkLst>
        </pc:picChg>
        <pc:picChg chg="del">
          <ac:chgData name="Vincent SALAS" userId="0ffe1d33946ba64c" providerId="LiveId" clId="{2CB67E49-82EF-493F-83D9-71B705BC889A}" dt="2022-01-09T12:54:27.847" v="3630" actId="478"/>
          <ac:picMkLst>
            <pc:docMk/>
            <pc:sldMk cId="3085086384" sldId="361"/>
            <ac:picMk id="5" creationId="{BA48CE80-6DDE-45C7-82FD-4DE896BED0A2}"/>
          </ac:picMkLst>
        </pc:picChg>
        <pc:picChg chg="add mod">
          <ac:chgData name="Vincent SALAS" userId="0ffe1d33946ba64c" providerId="LiveId" clId="{2CB67E49-82EF-493F-83D9-71B705BC889A}" dt="2022-01-09T12:59:04.243" v="3721" actId="1076"/>
          <ac:picMkLst>
            <pc:docMk/>
            <pc:sldMk cId="3085086384" sldId="361"/>
            <ac:picMk id="6" creationId="{AFEA9173-95AB-43CC-806F-EF073D5FC038}"/>
          </ac:picMkLst>
        </pc:picChg>
      </pc:sldChg>
      <pc:sldChg chg="add del">
        <pc:chgData name="Vincent SALAS" userId="0ffe1d33946ba64c" providerId="LiveId" clId="{2CB67E49-82EF-493F-83D9-71B705BC889A}" dt="2022-01-09T12:54:20.969" v="3628"/>
        <pc:sldMkLst>
          <pc:docMk/>
          <pc:sldMk cId="3965251892" sldId="361"/>
        </pc:sldMkLst>
      </pc:sldChg>
      <pc:sldChg chg="add del">
        <pc:chgData name="Vincent SALAS" userId="0ffe1d33946ba64c" providerId="LiveId" clId="{2CB67E49-82EF-493F-83D9-71B705BC889A}" dt="2022-01-09T12:54:39.188" v="3638"/>
        <pc:sldMkLst>
          <pc:docMk/>
          <pc:sldMk cId="867614092" sldId="3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98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7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26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23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93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070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7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412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6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802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010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2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649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60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89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833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995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0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52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1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298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01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00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01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93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54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837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4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74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019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081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954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54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659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3772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271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2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947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92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187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548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1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26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77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5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19" name="Image 18" descr="Une image contenant extérieur, ciel, arbre, cité&#10;&#10;Description générée automatiquement">
            <a:extLst>
              <a:ext uri="{FF2B5EF4-FFF2-40B4-BE49-F238E27FC236}">
                <a16:creationId xmlns:a16="http://schemas.microsoft.com/office/drawing/2014/main" id="{F69DEE03-10CA-4AB3-B2FE-E05CD717B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ciel, eau, grande roue&#10;&#10;Description générée automatiquement">
            <a:extLst>
              <a:ext uri="{FF2B5EF4-FFF2-40B4-BE49-F238E27FC236}">
                <a16:creationId xmlns:a16="http://schemas.microsoft.com/office/drawing/2014/main" id="{AAA40545-557D-48AD-AB00-7CF6465C51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té, rivière, rive&#10;&#10;Description générée automatiquement">
            <a:extLst>
              <a:ext uri="{FF2B5EF4-FFF2-40B4-BE49-F238E27FC236}">
                <a16:creationId xmlns:a16="http://schemas.microsoft.com/office/drawing/2014/main" id="{478745CA-106E-41CD-9FFD-8AA7C312D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9" name="Google Shape;26;p4">
            <a:extLst>
              <a:ext uri="{FF2B5EF4-FFF2-40B4-BE49-F238E27FC236}">
                <a16:creationId xmlns:a16="http://schemas.microsoft.com/office/drawing/2014/main" id="{D5080D77-B8B9-41DF-9DAD-261B2C8B7958}"/>
              </a:ext>
            </a:extLst>
          </p:cNvPr>
          <p:cNvSpPr txBox="1">
            <a:spLocks/>
          </p:cNvSpPr>
          <p:nvPr userDrawn="1"/>
        </p:nvSpPr>
        <p:spPr>
          <a:xfrm>
            <a:off x="0" y="-18231"/>
            <a:ext cx="548700" cy="3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cité&#10;&#10;Description générée automatiquement">
            <a:extLst>
              <a:ext uri="{FF2B5EF4-FFF2-40B4-BE49-F238E27FC236}">
                <a16:creationId xmlns:a16="http://schemas.microsoft.com/office/drawing/2014/main" id="{EDD05AB6-6D97-4B0E-82F6-C35DC32DF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55"/>
            <a:ext cx="9144000" cy="5150955"/>
          </a:xfrm>
          <a:prstGeom prst="rect">
            <a:avLst/>
          </a:prstGeom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" name="Google Shape;26;p4">
            <a:extLst>
              <a:ext uri="{FF2B5EF4-FFF2-40B4-BE49-F238E27FC236}">
                <a16:creationId xmlns:a16="http://schemas.microsoft.com/office/drawing/2014/main" id="{C5FEC289-4DF9-4258-899C-59C8CD0FE10F}"/>
              </a:ext>
            </a:extLst>
          </p:cNvPr>
          <p:cNvSpPr txBox="1">
            <a:spLocks/>
          </p:cNvSpPr>
          <p:nvPr userDrawn="1"/>
        </p:nvSpPr>
        <p:spPr>
          <a:xfrm>
            <a:off x="0" y="-18231"/>
            <a:ext cx="548700" cy="3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extérieur&#10;&#10;Description générée automatiquement">
            <a:extLst>
              <a:ext uri="{FF2B5EF4-FFF2-40B4-BE49-F238E27FC236}">
                <a16:creationId xmlns:a16="http://schemas.microsoft.com/office/drawing/2014/main" id="{0AB11CEB-85C4-4A7B-9198-F611893117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11" name="Google Shape;26;p4">
            <a:extLst>
              <a:ext uri="{FF2B5EF4-FFF2-40B4-BE49-F238E27FC236}">
                <a16:creationId xmlns:a16="http://schemas.microsoft.com/office/drawing/2014/main" id="{3C9C81B4-66CC-45D7-B360-18498E828A97}"/>
              </a:ext>
            </a:extLst>
          </p:cNvPr>
          <p:cNvSpPr txBox="1">
            <a:spLocks/>
          </p:cNvSpPr>
          <p:nvPr userDrawn="1"/>
        </p:nvSpPr>
        <p:spPr>
          <a:xfrm>
            <a:off x="0" y="-18231"/>
            <a:ext cx="548700" cy="3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el, extérieur, cité, scène&#10;&#10;Description générée automatiquement">
            <a:extLst>
              <a:ext uri="{FF2B5EF4-FFF2-40B4-BE49-F238E27FC236}">
                <a16:creationId xmlns:a16="http://schemas.microsoft.com/office/drawing/2014/main" id="{6CDD2112-EC45-4E98-BEA3-AE4DCD76C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0" y="-1"/>
            <a:ext cx="9144230" cy="5143501"/>
          </a:xfrm>
          <a:prstGeom prst="rect">
            <a:avLst/>
          </a:prstGeom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" name="Google Shape;26;p4">
            <a:extLst>
              <a:ext uri="{FF2B5EF4-FFF2-40B4-BE49-F238E27FC236}">
                <a16:creationId xmlns:a16="http://schemas.microsoft.com/office/drawing/2014/main" id="{6E9EBEC9-DBAA-42A0-9D6F-014B0AE49735}"/>
              </a:ext>
            </a:extLst>
          </p:cNvPr>
          <p:cNvSpPr txBox="1">
            <a:spLocks/>
          </p:cNvSpPr>
          <p:nvPr userDrawn="1"/>
        </p:nvSpPr>
        <p:spPr>
          <a:xfrm>
            <a:off x="0" y="-18231"/>
            <a:ext cx="548700" cy="3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80743-3358-4CC0-92D6-13D14ECA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8ECFEE-E842-4FEA-9D38-A7951F6D6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06C514-A911-4DBB-959F-289BF216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7F4734-30EC-402A-9785-8D4DF6B2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43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 no 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18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9" r:id="rId7"/>
    <p:sldLayoutId id="2147483660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514868" y="3596755"/>
            <a:ext cx="844483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 dirty="0"/>
            </a:br>
            <a:r>
              <a:rPr lang="en" sz="2400" dirty="0"/>
              <a:t>ENERGY PREDICTION MODEL FOR SEATTLE BUILDINGS</a:t>
            </a:r>
            <a:endParaRPr sz="2400" dirty="0"/>
          </a:p>
        </p:txBody>
      </p:sp>
      <p:grpSp>
        <p:nvGrpSpPr>
          <p:cNvPr id="75" name="Google Shape;75;p12"/>
          <p:cNvGrpSpPr/>
          <p:nvPr/>
        </p:nvGrpSpPr>
        <p:grpSpPr>
          <a:xfrm>
            <a:off x="630529" y="3306558"/>
            <a:ext cx="543560" cy="446273"/>
            <a:chOff x="2599525" y="3688600"/>
            <a:chExt cx="428675" cy="351950"/>
          </a:xfrm>
        </p:grpSpPr>
        <p:sp>
          <p:nvSpPr>
            <p:cNvPr id="76" name="Google Shape;76;p1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F622043A-8BCE-4230-A85F-F01630B397E0}"/>
              </a:ext>
            </a:extLst>
          </p:cNvPr>
          <p:cNvSpPr txBox="1">
            <a:spLocks/>
          </p:cNvSpPr>
          <p:nvPr/>
        </p:nvSpPr>
        <p:spPr>
          <a:xfrm>
            <a:off x="514867" y="0"/>
            <a:ext cx="273402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400" b="1" dirty="0"/>
              <a:t>Vincent SALAS</a:t>
            </a:r>
          </a:p>
          <a:p>
            <a:pPr marL="0" indent="0">
              <a:buFont typeface="Raleway"/>
              <a:buNone/>
            </a:pPr>
            <a:r>
              <a:rPr lang="en-US" sz="1400" b="1" dirty="0"/>
              <a:t>Date: </a:t>
            </a:r>
            <a:r>
              <a:rPr lang="en-US" sz="1400" b="1"/>
              <a:t>January 09, </a:t>
            </a:r>
            <a:r>
              <a:rPr lang="en-US" sz="1400" b="1" dirty="0"/>
              <a:t>2022</a:t>
            </a: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indent="0">
              <a:buFont typeface="Raleway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275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graphicFrame>
        <p:nvGraphicFramePr>
          <p:cNvPr id="247" name="Google Shape;247;p24"/>
          <p:cNvGraphicFramePr/>
          <p:nvPr>
            <p:extLst>
              <p:ext uri="{D42A27DB-BD31-4B8C-83A1-F6EECF244321}">
                <p14:modId xmlns:p14="http://schemas.microsoft.com/office/powerpoint/2010/main" val="721771457"/>
              </p:ext>
            </p:extLst>
          </p:nvPr>
        </p:nvGraphicFramePr>
        <p:xfrm>
          <a:off x="2195945" y="1576104"/>
          <a:ext cx="6373890" cy="2249475"/>
        </p:xfrm>
        <a:graphic>
          <a:graphicData uri="http://schemas.openxmlformats.org/drawingml/2006/table">
            <a:tbl>
              <a:tblPr>
                <a:noFill/>
                <a:tableStyleId>{BEC730BF-486E-471B-82D6-E3A71571A7B1}</a:tableStyleId>
              </a:tblPr>
              <a:tblGrid>
                <a:gridCol w="12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1453512060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477401216"/>
                    </a:ext>
                  </a:extLst>
                </a:gridCol>
              </a:tblGrid>
              <a:tr h="74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2015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2016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2017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201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highlight>
                            <a:srgbClr val="800000"/>
                          </a:highlight>
                        </a:rPr>
                        <a:t>8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201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highlight>
                            <a:srgbClr val="800000"/>
                          </a:highlight>
                        </a:rPr>
                        <a:t>9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Independ</a:t>
                      </a:r>
                      <a:r>
                        <a:rPr lang="fr-FR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nt set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3340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3376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3461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3537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3581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Cleaned set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3253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3211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3191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3537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3268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/>
          <p:nvPr/>
        </p:nvSpPr>
        <p:spPr>
          <a:xfrm>
            <a:off x="549104" y="575171"/>
            <a:ext cx="311200" cy="31121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èche : courbe vers la droite 1">
            <a:extLst>
              <a:ext uri="{FF2B5EF4-FFF2-40B4-BE49-F238E27FC236}">
                <a16:creationId xmlns:a16="http://schemas.microsoft.com/office/drawing/2014/main" id="{DA2FFBE6-2053-46AD-9CEC-9EB07E9F8A8F}"/>
              </a:ext>
            </a:extLst>
          </p:cNvPr>
          <p:cNvSpPr/>
          <p:nvPr/>
        </p:nvSpPr>
        <p:spPr>
          <a:xfrm>
            <a:off x="1787236" y="2673927"/>
            <a:ext cx="408709" cy="816300"/>
          </a:xfrm>
          <a:prstGeom prst="curv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B0E456-80F0-4EF6-880F-B5AEDA05B1AA}"/>
              </a:ext>
            </a:extLst>
          </p:cNvPr>
          <p:cNvSpPr txBox="1"/>
          <p:nvPr/>
        </p:nvSpPr>
        <p:spPr>
          <a:xfrm>
            <a:off x="509230" y="2606394"/>
            <a:ext cx="1073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Filter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on:</a:t>
            </a:r>
          </a:p>
          <a:p>
            <a:pPr marL="171450" indent="-171450">
              <a:buFontTx/>
              <a:buChar char="-"/>
            </a:pP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Outlier</a:t>
            </a:r>
            <a:endParaRPr lang="fr-FR" sz="1100" b="1" dirty="0">
              <a:solidFill>
                <a:schemeClr val="tx1"/>
              </a:solidFill>
              <a:latin typeface="Raleway"/>
            </a:endParaRPr>
          </a:p>
          <a:p>
            <a:pPr marL="171450" indent="-171450">
              <a:buFontTx/>
              <a:buChar char="-"/>
            </a:pPr>
            <a:endParaRPr lang="fr-FR" sz="1100" b="1" dirty="0">
              <a:solidFill>
                <a:schemeClr val="tx1"/>
              </a:solidFill>
              <a:latin typeface="Raleway"/>
            </a:endParaRPr>
          </a:p>
          <a:p>
            <a:r>
              <a:rPr lang="fr-FR" sz="1100" b="1" dirty="0">
                <a:solidFill>
                  <a:schemeClr val="tx1"/>
                </a:solidFill>
                <a:latin typeface="Raleway"/>
              </a:rPr>
              <a:t>-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Status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« not compliant »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8B4BBF0-D667-4C4C-BF8C-80FE8C2A96D9}"/>
              </a:ext>
            </a:extLst>
          </p:cNvPr>
          <p:cNvCxnSpPr/>
          <p:nvPr/>
        </p:nvCxnSpPr>
        <p:spPr>
          <a:xfrm>
            <a:off x="7142019" y="1073727"/>
            <a:ext cx="0" cy="73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301D1B1-9E40-487A-803A-4EA509138A9C}"/>
              </a:ext>
            </a:extLst>
          </p:cNvPr>
          <p:cNvSpPr txBox="1"/>
          <p:nvPr/>
        </p:nvSpPr>
        <p:spPr>
          <a:xfrm>
            <a:off x="6575831" y="755585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Predicted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year</a:t>
            </a:r>
            <a:endParaRPr lang="fr-FR" sz="1100" b="1" dirty="0">
              <a:solidFill>
                <a:schemeClr val="tx1"/>
              </a:solidFill>
              <a:latin typeface="Raleway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0F91944-1316-469F-AB03-4CF374118414}"/>
              </a:ext>
            </a:extLst>
          </p:cNvPr>
          <p:cNvCxnSpPr>
            <a:cxnSpLocks/>
          </p:cNvCxnSpPr>
          <p:nvPr/>
        </p:nvCxnSpPr>
        <p:spPr>
          <a:xfrm flipH="1">
            <a:off x="8173375" y="872391"/>
            <a:ext cx="1" cy="93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5077476-B5D1-4312-A34E-DAF56D0BF402}"/>
              </a:ext>
            </a:extLst>
          </p:cNvPr>
          <p:cNvSpPr txBox="1"/>
          <p:nvPr/>
        </p:nvSpPr>
        <p:spPr>
          <a:xfrm>
            <a:off x="7466792" y="405759"/>
            <a:ext cx="1413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Raleway"/>
              </a:rPr>
              <a:t>Second </a:t>
            </a:r>
          </a:p>
          <a:p>
            <a:pPr algn="ctr"/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predicted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year</a:t>
            </a:r>
            <a:endParaRPr lang="fr-FR" sz="1100" b="1" dirty="0">
              <a:solidFill>
                <a:schemeClr val="tx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01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UNIVARIATE ANALYSIS</a:t>
            </a:r>
            <a:endParaRPr dirty="0"/>
          </a:p>
        </p:txBody>
      </p:sp>
      <p:sp>
        <p:nvSpPr>
          <p:cNvPr id="18" name="Google Shape;371;p33">
            <a:extLst>
              <a:ext uri="{FF2B5EF4-FFF2-40B4-BE49-F238E27FC236}">
                <a16:creationId xmlns:a16="http://schemas.microsoft.com/office/drawing/2014/main" id="{4B0ADB62-7FAC-4408-B326-9DAAE17E9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175515"/>
            <a:ext cx="2530305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dirty="0" err="1"/>
              <a:t>We</a:t>
            </a:r>
            <a:r>
              <a:rPr lang="fr-FR" sz="1800" dirty="0"/>
              <a:t> observe data concentration</a:t>
            </a:r>
            <a:endParaRPr sz="1800" dirty="0"/>
          </a:p>
        </p:txBody>
      </p:sp>
      <p:grpSp>
        <p:nvGrpSpPr>
          <p:cNvPr id="20" name="Google Shape;236;p23">
            <a:extLst>
              <a:ext uri="{FF2B5EF4-FFF2-40B4-BE49-F238E27FC236}">
                <a16:creationId xmlns:a16="http://schemas.microsoft.com/office/drawing/2014/main" id="{6EF89194-EC14-4B97-9588-ABFEDF564D27}"/>
              </a:ext>
            </a:extLst>
          </p:cNvPr>
          <p:cNvGrpSpPr/>
          <p:nvPr/>
        </p:nvGrpSpPr>
        <p:grpSpPr>
          <a:xfrm>
            <a:off x="562856" y="647781"/>
            <a:ext cx="337387" cy="244858"/>
            <a:chOff x="3932350" y="3714775"/>
            <a:chExt cx="439650" cy="319075"/>
          </a:xfrm>
        </p:grpSpPr>
        <p:sp>
          <p:nvSpPr>
            <p:cNvPr id="21" name="Google Shape;237;p23">
              <a:extLst>
                <a:ext uri="{FF2B5EF4-FFF2-40B4-BE49-F238E27FC236}">
                  <a16:creationId xmlns:a16="http://schemas.microsoft.com/office/drawing/2014/main" id="{9637830F-8C08-4B1E-943E-BF88BF387AEE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;p23">
              <a:extLst>
                <a:ext uri="{FF2B5EF4-FFF2-40B4-BE49-F238E27FC236}">
                  <a16:creationId xmlns:a16="http://schemas.microsoft.com/office/drawing/2014/main" id="{789C7EA0-99EC-403D-9E8C-4EB05EF98503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9;p23">
              <a:extLst>
                <a:ext uri="{FF2B5EF4-FFF2-40B4-BE49-F238E27FC236}">
                  <a16:creationId xmlns:a16="http://schemas.microsoft.com/office/drawing/2014/main" id="{0ED57909-E2F6-4DFC-AA45-626996C3554B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0;p23">
              <a:extLst>
                <a:ext uri="{FF2B5EF4-FFF2-40B4-BE49-F238E27FC236}">
                  <a16:creationId xmlns:a16="http://schemas.microsoft.com/office/drawing/2014/main" id="{33A424FF-654C-4387-9F47-EDFE852A7CBF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;p23">
              <a:extLst>
                <a:ext uri="{FF2B5EF4-FFF2-40B4-BE49-F238E27FC236}">
                  <a16:creationId xmlns:a16="http://schemas.microsoft.com/office/drawing/2014/main" id="{CFB55ECE-9707-4A22-AB77-18F772D37443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6F01D7B0-B0D4-493A-88B4-7DFEFD3A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83" y="366227"/>
            <a:ext cx="4411045" cy="441104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887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MEDIAN IMPUTATION</a:t>
            </a:r>
            <a:endParaRPr dirty="0"/>
          </a:p>
        </p:txBody>
      </p:sp>
      <p:sp>
        <p:nvSpPr>
          <p:cNvPr id="371" name="Google Shape;371;p33"/>
          <p:cNvSpPr txBox="1">
            <a:spLocks noGrp="1"/>
          </p:cNvSpPr>
          <p:nvPr>
            <p:ph type="body" idx="1"/>
          </p:nvPr>
        </p:nvSpPr>
        <p:spPr>
          <a:xfrm>
            <a:off x="457200" y="2175515"/>
            <a:ext cx="4031038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fr-FR" sz="1800" dirty="0"/>
              <a:t>F</a:t>
            </a:r>
            <a:r>
              <a:rPr lang="en" sz="1800" dirty="0"/>
              <a:t>or measured values (with filling rate &gt; 75%)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800" dirty="0"/>
          </a:p>
        </p:txBody>
      </p:sp>
      <p:grpSp>
        <p:nvGrpSpPr>
          <p:cNvPr id="372" name="Google Shape;372;p33"/>
          <p:cNvGrpSpPr/>
          <p:nvPr/>
        </p:nvGrpSpPr>
        <p:grpSpPr>
          <a:xfrm>
            <a:off x="554454" y="544638"/>
            <a:ext cx="354193" cy="335507"/>
            <a:chOff x="2583100" y="2973775"/>
            <a:chExt cx="461550" cy="437200"/>
          </a:xfrm>
        </p:grpSpPr>
        <p:sp>
          <p:nvSpPr>
            <p:cNvPr id="373" name="Google Shape;373;p3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27E512C-2935-4564-A158-00506CD73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3457" y="840838"/>
            <a:ext cx="2620804" cy="3485639"/>
          </a:xfrm>
          <a:prstGeom prst="rect">
            <a:avLst/>
          </a:prstGeom>
        </p:spPr>
      </p:pic>
      <p:grpSp>
        <p:nvGrpSpPr>
          <p:cNvPr id="16" name="Google Shape;359;p32">
            <a:extLst>
              <a:ext uri="{FF2B5EF4-FFF2-40B4-BE49-F238E27FC236}">
                <a16:creationId xmlns:a16="http://schemas.microsoft.com/office/drawing/2014/main" id="{C8D935BA-B194-4EC8-9CB1-5A2C307ED293}"/>
              </a:ext>
            </a:extLst>
          </p:cNvPr>
          <p:cNvGrpSpPr/>
          <p:nvPr/>
        </p:nvGrpSpPr>
        <p:grpSpPr>
          <a:xfrm>
            <a:off x="4720973" y="453295"/>
            <a:ext cx="2761867" cy="4261714"/>
            <a:chOff x="2112475" y="238125"/>
            <a:chExt cx="3395050" cy="5238750"/>
          </a:xfrm>
        </p:grpSpPr>
        <p:sp>
          <p:nvSpPr>
            <p:cNvPr id="17" name="Google Shape;360;p32">
              <a:extLst>
                <a:ext uri="{FF2B5EF4-FFF2-40B4-BE49-F238E27FC236}">
                  <a16:creationId xmlns:a16="http://schemas.microsoft.com/office/drawing/2014/main" id="{AF7065CE-5753-4FD9-B667-503B674222A5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;p32">
              <a:extLst>
                <a:ext uri="{FF2B5EF4-FFF2-40B4-BE49-F238E27FC236}">
                  <a16:creationId xmlns:a16="http://schemas.microsoft.com/office/drawing/2014/main" id="{400CB2C0-4BFE-42B7-A19B-1217B0369B45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2;p32">
              <a:extLst>
                <a:ext uri="{FF2B5EF4-FFF2-40B4-BE49-F238E27FC236}">
                  <a16:creationId xmlns:a16="http://schemas.microsoft.com/office/drawing/2014/main" id="{B6AFB74C-A685-4076-9403-581C8FBB30E9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3;p32">
              <a:extLst>
                <a:ext uri="{FF2B5EF4-FFF2-40B4-BE49-F238E27FC236}">
                  <a16:creationId xmlns:a16="http://schemas.microsoft.com/office/drawing/2014/main" id="{11FBF8B9-8604-4FD6-896B-4D25ABE24A3D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8AFC1FD-23C4-4A34-AF4E-C7E161A1C598}"/>
              </a:ext>
            </a:extLst>
          </p:cNvPr>
          <p:cNvSpPr/>
          <p:nvPr/>
        </p:nvSpPr>
        <p:spPr>
          <a:xfrm>
            <a:off x="4793457" y="1633356"/>
            <a:ext cx="1523581" cy="1954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F3B7BF-C3A3-4054-BCF9-6C18D7F63CC0}"/>
              </a:ext>
            </a:extLst>
          </p:cNvPr>
          <p:cNvSpPr/>
          <p:nvPr/>
        </p:nvSpPr>
        <p:spPr>
          <a:xfrm>
            <a:off x="4793457" y="2764140"/>
            <a:ext cx="1523581" cy="7189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99CA3-6813-41D5-B07F-F49C9333F9BC}"/>
              </a:ext>
            </a:extLst>
          </p:cNvPr>
          <p:cNvSpPr/>
          <p:nvPr/>
        </p:nvSpPr>
        <p:spPr>
          <a:xfrm>
            <a:off x="4793456" y="3720421"/>
            <a:ext cx="1523581" cy="1605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73C71D-98AE-47C5-AF6A-9E0574B9A3D8}"/>
              </a:ext>
            </a:extLst>
          </p:cNvPr>
          <p:cNvSpPr/>
          <p:nvPr/>
        </p:nvSpPr>
        <p:spPr>
          <a:xfrm>
            <a:off x="4793456" y="2666417"/>
            <a:ext cx="1523581" cy="1012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Google Shape;371;p33">
            <a:extLst>
              <a:ext uri="{FF2B5EF4-FFF2-40B4-BE49-F238E27FC236}">
                <a16:creationId xmlns:a16="http://schemas.microsoft.com/office/drawing/2014/main" id="{E0DB7659-3B35-493C-A5BF-964DC4151E19}"/>
              </a:ext>
            </a:extLst>
          </p:cNvPr>
          <p:cNvSpPr txBox="1">
            <a:spLocks/>
          </p:cNvSpPr>
          <p:nvPr/>
        </p:nvSpPr>
        <p:spPr>
          <a:xfrm>
            <a:off x="451352" y="2899032"/>
            <a:ext cx="4031038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sz="1800" dirty="0"/>
              <a:t>For </a:t>
            </a:r>
            <a:r>
              <a:rPr lang="fr-FR" sz="1800" dirty="0" err="1"/>
              <a:t>characteristics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	'</a:t>
            </a:r>
            <a:r>
              <a:rPr lang="fr-FR" sz="1800" dirty="0" err="1"/>
              <a:t>NumberofBuildings</a:t>
            </a:r>
            <a:r>
              <a:rPr lang="fr-FR" sz="1800" dirty="0"/>
              <a:t>’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	'</a:t>
            </a:r>
            <a:r>
              <a:rPr lang="fr-FR" sz="1800" dirty="0" err="1"/>
              <a:t>NumberofFloors</a:t>
            </a:r>
            <a:r>
              <a:rPr lang="fr-FR" sz="1800" dirty="0"/>
              <a:t>’</a:t>
            </a:r>
          </a:p>
        </p:txBody>
      </p:sp>
      <p:sp>
        <p:nvSpPr>
          <p:cNvPr id="29" name="Google Shape;371;p33">
            <a:extLst>
              <a:ext uri="{FF2B5EF4-FFF2-40B4-BE49-F238E27FC236}">
                <a16:creationId xmlns:a16="http://schemas.microsoft.com/office/drawing/2014/main" id="{5A5B1F5B-E249-4593-8359-FA6FFD2FC50F}"/>
              </a:ext>
            </a:extLst>
          </p:cNvPr>
          <p:cNvSpPr txBox="1">
            <a:spLocks/>
          </p:cNvSpPr>
          <p:nvPr/>
        </p:nvSpPr>
        <p:spPr>
          <a:xfrm>
            <a:off x="463048" y="3975317"/>
            <a:ext cx="4031038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b="1"/>
              <a:t>-</a:t>
            </a:r>
            <a:r>
              <a:rPr lang="fr-FR" sz="1800"/>
              <a:t> For '</a:t>
            </a:r>
            <a:r>
              <a:rPr lang="fr-FR" sz="1800" dirty="0" err="1"/>
              <a:t>ENERGYSTARScore</a:t>
            </a:r>
            <a:r>
              <a:rPr lang="fr-FR" sz="1800" dirty="0"/>
              <a:t>'</a:t>
            </a:r>
          </a:p>
          <a:p>
            <a:pPr marL="285750" indent="-285750">
              <a:buFontTx/>
              <a:buChar char="-"/>
            </a:pPr>
            <a:endParaRPr lang="fr-FR" sz="1800" dirty="0"/>
          </a:p>
          <a:p>
            <a:pPr marL="285750" indent="-285750">
              <a:buFontTx/>
              <a:buChar char="-"/>
            </a:pPr>
            <a:endParaRPr lang="fr-FR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/>
      <p:bldP spid="4" grpId="0" animBg="1"/>
      <p:bldP spid="22" grpId="0" animBg="1"/>
      <p:bldP spid="23" grpId="0" animBg="1"/>
      <p:bldP spid="24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UNIVARIATE DISTRIBUTION</a:t>
            </a:r>
            <a:endParaRPr dirty="0"/>
          </a:p>
        </p:txBody>
      </p:sp>
      <p:sp>
        <p:nvSpPr>
          <p:cNvPr id="18" name="Google Shape;371;p33">
            <a:extLst>
              <a:ext uri="{FF2B5EF4-FFF2-40B4-BE49-F238E27FC236}">
                <a16:creationId xmlns:a16="http://schemas.microsoft.com/office/drawing/2014/main" id="{4B0ADB62-7FAC-4408-B326-9DAAE17E9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175515"/>
            <a:ext cx="2530305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we</a:t>
            </a:r>
            <a:r>
              <a:rPr lang="fr-FR" sz="1800" dirty="0"/>
              <a:t> </a:t>
            </a:r>
            <a:r>
              <a:rPr lang="fr-FR" sz="1800" dirty="0" err="1"/>
              <a:t>apply</a:t>
            </a:r>
            <a:r>
              <a:rPr lang="fr-FR" sz="1800" dirty="0"/>
              <a:t> a log transformation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fr-FR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dirty="0"/>
              <a:t>to have a </a:t>
            </a:r>
            <a:r>
              <a:rPr lang="fr-FR" sz="1800" dirty="0" err="1"/>
              <a:t>better</a:t>
            </a:r>
            <a:r>
              <a:rPr lang="fr-FR" sz="1800" dirty="0"/>
              <a:t> distribution</a:t>
            </a:r>
            <a:endParaRPr sz="1800" dirty="0"/>
          </a:p>
        </p:txBody>
      </p:sp>
      <p:grpSp>
        <p:nvGrpSpPr>
          <p:cNvPr id="19" name="Google Shape;236;p23">
            <a:extLst>
              <a:ext uri="{FF2B5EF4-FFF2-40B4-BE49-F238E27FC236}">
                <a16:creationId xmlns:a16="http://schemas.microsoft.com/office/drawing/2014/main" id="{2CD7399D-18D8-4AA6-89BB-AEAD3BF0E1D4}"/>
              </a:ext>
            </a:extLst>
          </p:cNvPr>
          <p:cNvGrpSpPr/>
          <p:nvPr/>
        </p:nvGrpSpPr>
        <p:grpSpPr>
          <a:xfrm>
            <a:off x="562856" y="647781"/>
            <a:ext cx="337387" cy="244858"/>
            <a:chOff x="3932350" y="3714775"/>
            <a:chExt cx="439650" cy="319075"/>
          </a:xfrm>
        </p:grpSpPr>
        <p:sp>
          <p:nvSpPr>
            <p:cNvPr id="20" name="Google Shape;237;p23">
              <a:extLst>
                <a:ext uri="{FF2B5EF4-FFF2-40B4-BE49-F238E27FC236}">
                  <a16:creationId xmlns:a16="http://schemas.microsoft.com/office/drawing/2014/main" id="{E20872C9-C262-4D24-A461-F753CB822574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23">
              <a:extLst>
                <a:ext uri="{FF2B5EF4-FFF2-40B4-BE49-F238E27FC236}">
                  <a16:creationId xmlns:a16="http://schemas.microsoft.com/office/drawing/2014/main" id="{2F0BE0DD-5714-4877-A073-F12375004A0A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9;p23">
              <a:extLst>
                <a:ext uri="{FF2B5EF4-FFF2-40B4-BE49-F238E27FC236}">
                  <a16:creationId xmlns:a16="http://schemas.microsoft.com/office/drawing/2014/main" id="{BE85BBFF-1175-4EAB-A3CA-88C46FB5B9E6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;p23">
              <a:extLst>
                <a:ext uri="{FF2B5EF4-FFF2-40B4-BE49-F238E27FC236}">
                  <a16:creationId xmlns:a16="http://schemas.microsoft.com/office/drawing/2014/main" id="{B31FB7BC-8718-4F3B-A246-D9C84F3FC969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;p23">
              <a:extLst>
                <a:ext uri="{FF2B5EF4-FFF2-40B4-BE49-F238E27FC236}">
                  <a16:creationId xmlns:a16="http://schemas.microsoft.com/office/drawing/2014/main" id="{26B86538-0295-4283-9F98-3FA7255B2CF4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5481A102-CC82-4127-AB12-2FC246F7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00" y="417605"/>
            <a:ext cx="4338210" cy="433821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315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NUMERICAL CORRELATIONMATRIX</a:t>
            </a:r>
            <a:endParaRPr dirty="0"/>
          </a:p>
        </p:txBody>
      </p:sp>
      <p:sp>
        <p:nvSpPr>
          <p:cNvPr id="14" name="Google Shape;801;p47">
            <a:extLst>
              <a:ext uri="{FF2B5EF4-FFF2-40B4-BE49-F238E27FC236}">
                <a16:creationId xmlns:a16="http://schemas.microsoft.com/office/drawing/2014/main" id="{721B984B-155C-482C-B659-CC501AEEBEE8}"/>
              </a:ext>
            </a:extLst>
          </p:cNvPr>
          <p:cNvSpPr/>
          <p:nvPr/>
        </p:nvSpPr>
        <p:spPr>
          <a:xfrm>
            <a:off x="577811" y="647044"/>
            <a:ext cx="307478" cy="307478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71;p33">
            <a:extLst>
              <a:ext uri="{FF2B5EF4-FFF2-40B4-BE49-F238E27FC236}">
                <a16:creationId xmlns:a16="http://schemas.microsoft.com/office/drawing/2014/main" id="{BEE4BC84-FD21-49E1-9EC0-BD899AFEA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5512" y="2233475"/>
            <a:ext cx="2687929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dirty="0"/>
              <a:t>The categorical variables</a:t>
            </a:r>
          </a:p>
          <a:p>
            <a:pPr marL="0" lvl="0" indent="0">
              <a:buNone/>
            </a:pPr>
            <a:r>
              <a:rPr lang="en-US" sz="1100" dirty="0"/>
              <a:t>'</a:t>
            </a:r>
            <a:r>
              <a:rPr lang="en-US" sz="1100" dirty="0" err="1"/>
              <a:t>LargestPropertyUseTypeGFA</a:t>
            </a:r>
            <a:r>
              <a:rPr lang="en-US" sz="1100" dirty="0"/>
              <a:t>', '</a:t>
            </a:r>
            <a:r>
              <a:rPr lang="en-US" sz="1100" dirty="0" err="1"/>
              <a:t>PropertyGFABuilding</a:t>
            </a:r>
            <a:r>
              <a:rPr lang="en-US" sz="1100" dirty="0"/>
              <a:t>(s)', '</a:t>
            </a:r>
            <a:r>
              <a:rPr lang="en-US" sz="1100" dirty="0" err="1"/>
              <a:t>PropertyGFAParking</a:t>
            </a:r>
            <a:r>
              <a:rPr lang="en-US" sz="1100" dirty="0"/>
              <a:t>', '</a:t>
            </a:r>
            <a:r>
              <a:rPr lang="en-US" sz="1100" dirty="0" err="1"/>
              <a:t>SecondLargestPropertyUseTypeGFA</a:t>
            </a:r>
            <a:r>
              <a:rPr lang="en-US" sz="1100" dirty="0"/>
              <a:t>’ </a:t>
            </a:r>
          </a:p>
          <a:p>
            <a:pPr marL="0" lvl="0" indent="0">
              <a:buNone/>
            </a:pPr>
            <a:endParaRPr lang="en-US" sz="1100" dirty="0"/>
          </a:p>
          <a:p>
            <a:pPr marL="0" lvl="0" indent="0">
              <a:buNone/>
            </a:pPr>
            <a:r>
              <a:rPr lang="en-US" sz="1100" dirty="0"/>
              <a:t>can be deleted</a:t>
            </a:r>
            <a:endParaRPr sz="1100" dirty="0"/>
          </a:p>
        </p:txBody>
      </p:sp>
      <p:sp>
        <p:nvSpPr>
          <p:cNvPr id="8" name="Google Shape;371;p33">
            <a:extLst>
              <a:ext uri="{FF2B5EF4-FFF2-40B4-BE49-F238E27FC236}">
                <a16:creationId xmlns:a16="http://schemas.microsoft.com/office/drawing/2014/main" id="{1524909A-C1A2-4D2D-8A96-691793B27CC6}"/>
              </a:ext>
            </a:extLst>
          </p:cNvPr>
          <p:cNvSpPr txBox="1">
            <a:spLocks/>
          </p:cNvSpPr>
          <p:nvPr/>
        </p:nvSpPr>
        <p:spPr>
          <a:xfrm>
            <a:off x="395512" y="2232385"/>
            <a:ext cx="2633180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100" dirty="0"/>
              <a:t>The numerical variables</a:t>
            </a:r>
          </a:p>
          <a:p>
            <a:pPr marL="0" indent="0">
              <a:buNone/>
            </a:pPr>
            <a:r>
              <a:rPr lang="en-US" sz="1100" dirty="0"/>
              <a:t>'</a:t>
            </a:r>
            <a:r>
              <a:rPr lang="en-US" sz="1100" dirty="0" err="1"/>
              <a:t>SiteEnergyUse</a:t>
            </a:r>
            <a:r>
              <a:rPr lang="en-US" sz="1100" dirty="0"/>
              <a:t>(</a:t>
            </a:r>
            <a:r>
              <a:rPr lang="en-US" sz="1100" dirty="0" err="1"/>
              <a:t>kBtu</a:t>
            </a:r>
            <a:r>
              <a:rPr lang="en-US" sz="1100" dirty="0"/>
              <a:t>)’,</a:t>
            </a:r>
          </a:p>
          <a:p>
            <a:pPr marL="0" indent="0">
              <a:buNone/>
            </a:pPr>
            <a:r>
              <a:rPr lang="en-US" sz="1100" dirty="0"/>
              <a:t>'</a:t>
            </a:r>
            <a:r>
              <a:rPr lang="en-US" sz="1100" dirty="0" err="1"/>
              <a:t>SiteEnergyUseWN</a:t>
            </a:r>
            <a:r>
              <a:rPr lang="en-US" sz="1100" dirty="0"/>
              <a:t>(</a:t>
            </a:r>
            <a:r>
              <a:rPr lang="en-US" sz="1100" dirty="0" err="1"/>
              <a:t>kBtu</a:t>
            </a:r>
            <a:r>
              <a:rPr lang="en-US" sz="1100" dirty="0"/>
              <a:t>)’</a:t>
            </a:r>
          </a:p>
          <a:p>
            <a:pPr marL="0" indent="0">
              <a:buNone/>
            </a:pPr>
            <a:r>
              <a:rPr lang="en-US" sz="1100" dirty="0"/>
              <a:t>'</a:t>
            </a:r>
            <a:r>
              <a:rPr lang="en-US" sz="1100" dirty="0" err="1"/>
              <a:t>TotalGHGEmissions</a:t>
            </a:r>
            <a:r>
              <a:rPr lang="en-US" sz="1100" dirty="0"/>
              <a:t>’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are kept</a:t>
            </a:r>
          </a:p>
          <a:p>
            <a:pPr marL="0" indent="0">
              <a:buFont typeface="Raleway"/>
              <a:buNone/>
            </a:pPr>
            <a:endParaRPr lang="en-US" sz="11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636A24-0002-47FD-91B3-539D34BF5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19" y="1087919"/>
            <a:ext cx="7181907" cy="35909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5A63E3-53FB-4D5E-8444-B16377CE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68" y="824541"/>
            <a:ext cx="2057402" cy="34944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EDC8F42-0DC0-49B5-97F0-B4055CA94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265" y="1052449"/>
            <a:ext cx="7427213" cy="3713607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0D9ED2D-D15C-4381-8A70-806B84F4F6E8}"/>
              </a:ext>
            </a:extLst>
          </p:cNvPr>
          <p:cNvSpPr/>
          <p:nvPr/>
        </p:nvSpPr>
        <p:spPr>
          <a:xfrm>
            <a:off x="7367594" y="3429327"/>
            <a:ext cx="188515" cy="17166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C8B9E9-498C-4DCE-A6A3-0B9BD03AD84F}"/>
              </a:ext>
            </a:extLst>
          </p:cNvPr>
          <p:cNvSpPr txBox="1"/>
          <p:nvPr/>
        </p:nvSpPr>
        <p:spPr>
          <a:xfrm>
            <a:off x="457200" y="2332074"/>
            <a:ext cx="19458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Raleway"/>
              <a:buNone/>
            </a:pP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Good correlation</a:t>
            </a:r>
          </a:p>
          <a:p>
            <a:pPr marL="0" indent="0">
              <a:buFont typeface="Raleway"/>
              <a:buNone/>
            </a:pP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between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'</a:t>
            </a:r>
            <a:r>
              <a:rPr lang="en-US" sz="1100" dirty="0" err="1">
                <a:solidFill>
                  <a:schemeClr val="bg1"/>
                </a:solidFill>
                <a:latin typeface="Raleway" pitchFamily="2" charset="0"/>
              </a:rPr>
              <a:t>SiteEnergyUse</a:t>
            </a: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Raleway" pitchFamily="2" charset="0"/>
              </a:rPr>
              <a:t>kBtu</a:t>
            </a: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)’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and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'</a:t>
            </a:r>
            <a:r>
              <a:rPr lang="en-US" sz="1100" dirty="0" err="1">
                <a:solidFill>
                  <a:schemeClr val="bg1"/>
                </a:solidFill>
                <a:latin typeface="Raleway" pitchFamily="2" charset="0"/>
              </a:rPr>
              <a:t>SiteEnergyUseWN</a:t>
            </a:r>
            <a:r>
              <a:rPr lang="en-US" sz="1100" dirty="0">
                <a:solidFill>
                  <a:schemeClr val="bg1"/>
                </a:solidFill>
                <a:latin typeface="Raleway" pitchFamily="2" charset="0"/>
              </a:rPr>
              <a:t>’</a:t>
            </a:r>
            <a:endParaRPr lang="fr-FR" sz="1100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6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6" grpId="1" uiExpand="1" build="p"/>
      <p:bldP spid="8" grpId="0" uiExpand="1" build="p"/>
      <p:bldP spid="8" grpId="1" uiExpand="1" build="allAtOnce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2484622" y="1073521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>
              <a:spcBef>
                <a:spcPts val="0"/>
              </a:spcBef>
              <a:buSzPts val="2400"/>
              <a:buNone/>
            </a:pPr>
            <a:r>
              <a:rPr lang="fr-FR" dirty="0"/>
              <a:t>The </a:t>
            </a:r>
            <a:r>
              <a:rPr lang="fr-FR" dirty="0" err="1"/>
              <a:t>consumed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normalized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as a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target</a:t>
            </a:r>
            <a:endParaRPr lang="fr-FR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fr-FR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'</a:t>
            </a:r>
            <a:r>
              <a:rPr lang="fr-FR" dirty="0" err="1"/>
              <a:t>SiteEnergyUseWN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)'</a:t>
            </a:r>
          </a:p>
        </p:txBody>
      </p:sp>
      <p:grpSp>
        <p:nvGrpSpPr>
          <p:cNvPr id="4" name="Google Shape;814;p47">
            <a:extLst>
              <a:ext uri="{FF2B5EF4-FFF2-40B4-BE49-F238E27FC236}">
                <a16:creationId xmlns:a16="http://schemas.microsoft.com/office/drawing/2014/main" id="{0BBC15F0-CB2A-42C1-811A-E9842DB4D07F}"/>
              </a:ext>
            </a:extLst>
          </p:cNvPr>
          <p:cNvGrpSpPr/>
          <p:nvPr/>
        </p:nvGrpSpPr>
        <p:grpSpPr>
          <a:xfrm>
            <a:off x="865968" y="2168236"/>
            <a:ext cx="548699" cy="603663"/>
            <a:chOff x="5961125" y="1623900"/>
            <a:chExt cx="427450" cy="448175"/>
          </a:xfrm>
        </p:grpSpPr>
        <p:sp>
          <p:nvSpPr>
            <p:cNvPr id="5" name="Google Shape;815;p47">
              <a:extLst>
                <a:ext uri="{FF2B5EF4-FFF2-40B4-BE49-F238E27FC236}">
                  <a16:creationId xmlns:a16="http://schemas.microsoft.com/office/drawing/2014/main" id="{0BC6E89E-C0ED-4DDD-AC2D-9A0516E6EE17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6;p47">
              <a:extLst>
                <a:ext uri="{FF2B5EF4-FFF2-40B4-BE49-F238E27FC236}">
                  <a16:creationId xmlns:a16="http://schemas.microsoft.com/office/drawing/2014/main" id="{0B536302-714B-437A-9ACE-34417F0F964D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7;p47">
              <a:extLst>
                <a:ext uri="{FF2B5EF4-FFF2-40B4-BE49-F238E27FC236}">
                  <a16:creationId xmlns:a16="http://schemas.microsoft.com/office/drawing/2014/main" id="{4A4C34F4-0E56-44C4-B319-13FBB0DC1C8D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8;p47">
              <a:extLst>
                <a:ext uri="{FF2B5EF4-FFF2-40B4-BE49-F238E27FC236}">
                  <a16:creationId xmlns:a16="http://schemas.microsoft.com/office/drawing/2014/main" id="{DE8B10B4-09E9-4237-B94C-8A36A2CF14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9;p47">
              <a:extLst>
                <a:ext uri="{FF2B5EF4-FFF2-40B4-BE49-F238E27FC236}">
                  <a16:creationId xmlns:a16="http://schemas.microsoft.com/office/drawing/2014/main" id="{98B363CC-54DC-4856-BE9D-828EC4616D7B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0;p47">
              <a:extLst>
                <a:ext uri="{FF2B5EF4-FFF2-40B4-BE49-F238E27FC236}">
                  <a16:creationId xmlns:a16="http://schemas.microsoft.com/office/drawing/2014/main" id="{1836AB94-47D5-42B8-8413-BA4076349F1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1;p47">
              <a:extLst>
                <a:ext uri="{FF2B5EF4-FFF2-40B4-BE49-F238E27FC236}">
                  <a16:creationId xmlns:a16="http://schemas.microsoft.com/office/drawing/2014/main" id="{CE229937-48F2-4CF3-B76B-8EBA52E6516B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5;p16">
            <a:extLst>
              <a:ext uri="{FF2B5EF4-FFF2-40B4-BE49-F238E27FC236}">
                <a16:creationId xmlns:a16="http://schemas.microsoft.com/office/drawing/2014/main" id="{5B5C0AA6-0405-4ACC-B5F7-285D5143F234}"/>
              </a:ext>
            </a:extLst>
          </p:cNvPr>
          <p:cNvSpPr txBox="1">
            <a:spLocks/>
          </p:cNvSpPr>
          <p:nvPr/>
        </p:nvSpPr>
        <p:spPr>
          <a:xfrm>
            <a:off x="2497907" y="1073521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6200" indent="0">
              <a:spcBef>
                <a:spcPts val="0"/>
              </a:spcBef>
              <a:buSzPts val="2400"/>
              <a:buFont typeface="Raleway"/>
              <a:buNone/>
            </a:pPr>
            <a:r>
              <a:rPr lang="fr-FR" dirty="0"/>
              <a:t>A correction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year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and the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(</a:t>
            </a:r>
            <a:r>
              <a:rPr lang="fr-FR" dirty="0" err="1"/>
              <a:t>wait</a:t>
            </a:r>
            <a:r>
              <a:rPr lang="fr-FR" dirty="0"/>
              <a:t> for the end of the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30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B531AF0-1B62-4489-9A72-EB5089B0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87" y="3372751"/>
            <a:ext cx="3180215" cy="1398812"/>
          </a:xfrm>
          <a:prstGeom prst="rect">
            <a:avLst/>
          </a:prstGeom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VARIABLES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Variables are </a:t>
            </a:r>
            <a:r>
              <a:rPr lang="fr-FR" sz="1800" dirty="0" err="1"/>
              <a:t>created</a:t>
            </a:r>
            <a:r>
              <a:rPr lang="fr-FR" sz="1800" dirty="0"/>
              <a:t>: </a:t>
            </a:r>
            <a:r>
              <a:rPr lang="fr-FR" sz="1800" dirty="0" err="1"/>
              <a:t>primary</a:t>
            </a:r>
            <a:r>
              <a:rPr lang="fr-FR" sz="1800" dirty="0"/>
              <a:t>, </a:t>
            </a:r>
            <a:r>
              <a:rPr lang="fr-FR" sz="1800" dirty="0" err="1"/>
              <a:t>secondary</a:t>
            </a:r>
            <a:r>
              <a:rPr lang="fr-FR" sz="1800" dirty="0"/>
              <a:t>, </a:t>
            </a:r>
            <a:r>
              <a:rPr lang="fr-FR" sz="1800" dirty="0" err="1"/>
              <a:t>tertiary</a:t>
            </a:r>
            <a:r>
              <a:rPr lang="fr-FR" sz="1800" dirty="0"/>
              <a:t> </a:t>
            </a:r>
            <a:r>
              <a:rPr lang="fr-FR" sz="1800" u="sng" dirty="0" err="1"/>
              <a:t>energy</a:t>
            </a:r>
            <a:r>
              <a:rPr lang="fr-FR" sz="1800" u="sng" dirty="0"/>
              <a:t> type</a:t>
            </a:r>
            <a:r>
              <a:rPr lang="fr-FR" sz="1800" dirty="0"/>
              <a:t>: [</a:t>
            </a:r>
            <a:r>
              <a:rPr lang="fr-FR" sz="1800" dirty="0" err="1"/>
              <a:t>electricity</a:t>
            </a:r>
            <a:r>
              <a:rPr lang="fr-FR" sz="1800" dirty="0"/>
              <a:t>, </a:t>
            </a:r>
            <a:r>
              <a:rPr lang="fr-FR" sz="1800" dirty="0" err="1"/>
              <a:t>gas</a:t>
            </a:r>
            <a:r>
              <a:rPr lang="fr-FR" sz="1800" dirty="0"/>
              <a:t>, </a:t>
            </a:r>
            <a:r>
              <a:rPr lang="fr-FR" sz="1800" dirty="0" err="1"/>
              <a:t>steam</a:t>
            </a:r>
            <a:r>
              <a:rPr lang="fr-FR" sz="1800" dirty="0"/>
              <a:t>]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 err="1"/>
              <a:t>Discretisation</a:t>
            </a:r>
            <a:r>
              <a:rPr lang="fr-FR" sz="1800" dirty="0"/>
              <a:t> of the </a:t>
            </a:r>
            <a:r>
              <a:rPr lang="fr-FR" sz="1800" dirty="0" err="1"/>
              <a:t>target</a:t>
            </a:r>
            <a:r>
              <a:rPr lang="fr-FR" sz="1800" dirty="0"/>
              <a:t>=&gt; q=[0, 0.05, 0.7, 0.95, 1]  '</a:t>
            </a:r>
            <a:r>
              <a:rPr lang="fr-FR" sz="1800" dirty="0" err="1"/>
              <a:t>SiteEnergyUseWN</a:t>
            </a:r>
            <a:r>
              <a:rPr lang="fr-FR" sz="1800" dirty="0"/>
              <a:t>(</a:t>
            </a:r>
            <a:r>
              <a:rPr lang="fr-FR" sz="1800" dirty="0" err="1"/>
              <a:t>kBtu</a:t>
            </a:r>
            <a:r>
              <a:rPr lang="fr-FR" sz="1800" dirty="0"/>
              <a:t>)’, value </a:t>
            </a:r>
            <a:r>
              <a:rPr lang="fr-FR" sz="1800" dirty="0" err="1"/>
              <a:t>limits</a:t>
            </a:r>
            <a:r>
              <a:rPr lang="fr-FR" sz="1800" dirty="0"/>
              <a:t> of classes are </a:t>
            </a:r>
            <a:r>
              <a:rPr lang="fr-FR" sz="1800" dirty="0" err="1"/>
              <a:t>frozen</a:t>
            </a:r>
            <a:r>
              <a:rPr lang="fr-FR" sz="1800" dirty="0"/>
              <a:t> in 2015</a:t>
            </a:r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BD9BD1-E1AA-4B00-B0F8-56CF89162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75" y="3085164"/>
            <a:ext cx="3676650" cy="209550"/>
          </a:xfrm>
          <a:prstGeom prst="rect">
            <a:avLst/>
          </a:prstGeom>
        </p:spPr>
      </p:pic>
      <p:grpSp>
        <p:nvGrpSpPr>
          <p:cNvPr id="9" name="Google Shape;796;p47">
            <a:extLst>
              <a:ext uri="{FF2B5EF4-FFF2-40B4-BE49-F238E27FC236}">
                <a16:creationId xmlns:a16="http://schemas.microsoft.com/office/drawing/2014/main" id="{1C8B9842-9746-4E77-85E6-09FFAC295B86}"/>
              </a:ext>
            </a:extLst>
          </p:cNvPr>
          <p:cNvGrpSpPr/>
          <p:nvPr/>
        </p:nvGrpSpPr>
        <p:grpSpPr>
          <a:xfrm>
            <a:off x="562866" y="584470"/>
            <a:ext cx="337368" cy="337368"/>
            <a:chOff x="2594050" y="1631825"/>
            <a:chExt cx="439625" cy="439625"/>
          </a:xfrm>
        </p:grpSpPr>
        <p:sp>
          <p:nvSpPr>
            <p:cNvPr id="10" name="Google Shape;797;p47">
              <a:extLst>
                <a:ext uri="{FF2B5EF4-FFF2-40B4-BE49-F238E27FC236}">
                  <a16:creationId xmlns:a16="http://schemas.microsoft.com/office/drawing/2014/main" id="{C5DC4274-0082-443D-90FE-47C4795CC41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8;p47">
              <a:extLst>
                <a:ext uri="{FF2B5EF4-FFF2-40B4-BE49-F238E27FC236}">
                  <a16:creationId xmlns:a16="http://schemas.microsoft.com/office/drawing/2014/main" id="{42DFA348-95D8-43C5-B4A7-97760F4E18A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9;p47">
              <a:extLst>
                <a:ext uri="{FF2B5EF4-FFF2-40B4-BE49-F238E27FC236}">
                  <a16:creationId xmlns:a16="http://schemas.microsoft.com/office/drawing/2014/main" id="{A64EEEBD-10BE-4559-83EC-CEFFF5DBA02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0;p47">
              <a:extLst>
                <a:ext uri="{FF2B5EF4-FFF2-40B4-BE49-F238E27FC236}">
                  <a16:creationId xmlns:a16="http://schemas.microsoft.com/office/drawing/2014/main" id="{89391C55-7D8D-4935-AB3B-91D0F1D5391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6A6C2C86-7C69-4123-8D2A-175CD117DA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91229" y="3683306"/>
            <a:ext cx="1358401" cy="581220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F95D7F4-D10A-4DA5-8534-2A2040B528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45413" y="3862302"/>
            <a:ext cx="1358402" cy="223225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42F9A852-5F56-4CCD-A00E-8DB162D004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99251" y="3829895"/>
            <a:ext cx="1358402" cy="28804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VARIABLES</a:t>
            </a:r>
            <a:br>
              <a:rPr lang="en" dirty="0"/>
            </a:br>
            <a:br>
              <a:rPr lang="en" dirty="0"/>
            </a:br>
            <a:r>
              <a:rPr lang="en" dirty="0"/>
              <a:t>New categories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'</a:t>
            </a:r>
            <a:r>
              <a:rPr lang="fr-FR" sz="1800" dirty="0" err="1"/>
              <a:t>PrimaryPropertyType</a:t>
            </a:r>
            <a:r>
              <a:rPr lang="fr-FR" sz="1800" dirty="0"/>
              <a:t>’: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10 </a:t>
            </a:r>
            <a:r>
              <a:rPr lang="fr-FR" sz="1800" dirty="0" err="1"/>
              <a:t>hierarchical</a:t>
            </a:r>
            <a:r>
              <a:rPr lang="fr-FR" sz="1800" dirty="0"/>
              <a:t> classes are </a:t>
            </a:r>
            <a:r>
              <a:rPr lang="fr-FR" sz="1800" dirty="0" err="1"/>
              <a:t>created</a:t>
            </a: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9" name="Google Shape;796;p47">
            <a:extLst>
              <a:ext uri="{FF2B5EF4-FFF2-40B4-BE49-F238E27FC236}">
                <a16:creationId xmlns:a16="http://schemas.microsoft.com/office/drawing/2014/main" id="{1C8B9842-9746-4E77-85E6-09FFAC295B86}"/>
              </a:ext>
            </a:extLst>
          </p:cNvPr>
          <p:cNvGrpSpPr/>
          <p:nvPr/>
        </p:nvGrpSpPr>
        <p:grpSpPr>
          <a:xfrm>
            <a:off x="562866" y="584470"/>
            <a:ext cx="337368" cy="337368"/>
            <a:chOff x="2594050" y="1631825"/>
            <a:chExt cx="439625" cy="439625"/>
          </a:xfrm>
        </p:grpSpPr>
        <p:sp>
          <p:nvSpPr>
            <p:cNvPr id="10" name="Google Shape;797;p47">
              <a:extLst>
                <a:ext uri="{FF2B5EF4-FFF2-40B4-BE49-F238E27FC236}">
                  <a16:creationId xmlns:a16="http://schemas.microsoft.com/office/drawing/2014/main" id="{C5DC4274-0082-443D-90FE-47C4795CC41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8;p47">
              <a:extLst>
                <a:ext uri="{FF2B5EF4-FFF2-40B4-BE49-F238E27FC236}">
                  <a16:creationId xmlns:a16="http://schemas.microsoft.com/office/drawing/2014/main" id="{42DFA348-95D8-43C5-B4A7-97760F4E18A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9;p47">
              <a:extLst>
                <a:ext uri="{FF2B5EF4-FFF2-40B4-BE49-F238E27FC236}">
                  <a16:creationId xmlns:a16="http://schemas.microsoft.com/office/drawing/2014/main" id="{A64EEEBD-10BE-4559-83EC-CEFFF5DBA02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0;p47">
              <a:extLst>
                <a:ext uri="{FF2B5EF4-FFF2-40B4-BE49-F238E27FC236}">
                  <a16:creationId xmlns:a16="http://schemas.microsoft.com/office/drawing/2014/main" id="{89391C55-7D8D-4935-AB3B-91D0F1D5391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0B7D552F-B2D6-461A-9863-0F1E99310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849845"/>
              </p:ext>
            </p:extLst>
          </p:nvPr>
        </p:nvGraphicFramePr>
        <p:xfrm>
          <a:off x="7597775" y="12398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0B7D552F-B2D6-461A-9863-0F1E993102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97775" y="12398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066E5DF-CD0D-4C82-8FB1-5440EDD90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25550"/>
              </p:ext>
            </p:extLst>
          </p:nvPr>
        </p:nvGraphicFramePr>
        <p:xfrm>
          <a:off x="3055215" y="3246304"/>
          <a:ext cx="5502275" cy="469460"/>
        </p:xfrm>
        <a:graphic>
          <a:graphicData uri="http://schemas.openxmlformats.org/drawingml/2006/table">
            <a:tbl>
              <a:tblPr>
                <a:tableStyleId>{BEC730BF-486E-471B-82D6-E3A71571A7B1}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767334357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383529107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3051102897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400344240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31319028"/>
                    </a:ext>
                  </a:extLst>
                </a:gridCol>
              </a:tblGrid>
              <a:tr h="3104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>
                          <a:effectLst/>
                        </a:rPr>
                        <a:t>Commercial centers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Hotel/Restaurant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Health services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Industry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Other/Public places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extLst>
                  <a:ext uri="{0D108BD9-81ED-4DB2-BD59-A6C34878D82A}">
                    <a16:rowId xmlns:a16="http://schemas.microsoft.com/office/drawing/2014/main" val="3672170713"/>
                  </a:ext>
                </a:extLst>
              </a:tr>
              <a:tr h="1590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7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9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>
                          <a:effectLst/>
                        </a:rPr>
                        <a:t>10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extLst>
                  <a:ext uri="{0D108BD9-81ED-4DB2-BD59-A6C34878D82A}">
                    <a16:rowId xmlns:a16="http://schemas.microsoft.com/office/drawing/2014/main" val="3586527578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F3F0595-01ED-48E9-91E6-DE2D25A20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702681"/>
              </p:ext>
            </p:extLst>
          </p:nvPr>
        </p:nvGraphicFramePr>
        <p:xfrm>
          <a:off x="3055214" y="2305838"/>
          <a:ext cx="5502275" cy="469460"/>
        </p:xfrm>
        <a:graphic>
          <a:graphicData uri="http://schemas.openxmlformats.org/drawingml/2006/table">
            <a:tbl>
              <a:tblPr>
                <a:tableStyleId>{BEC730BF-486E-471B-82D6-E3A71571A7B1}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1868406827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1520396888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909110044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814082157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3855108579"/>
                    </a:ext>
                  </a:extLst>
                </a:gridCol>
              </a:tblGrid>
              <a:tr h="31044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Multifamily Housing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Office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Education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Mixed Use Property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Logistic/Distribution centers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extLst>
                  <a:ext uri="{0D108BD9-81ED-4DB2-BD59-A6C34878D82A}">
                    <a16:rowId xmlns:a16="http://schemas.microsoft.com/office/drawing/2014/main" val="2239432564"/>
                  </a:ext>
                </a:extLst>
              </a:tr>
              <a:tr h="1590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>
                          <a:effectLst/>
                        </a:rPr>
                        <a:t>5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2" marR="7572" marT="7572" marB="0" anchor="ctr"/>
                </a:tc>
                <a:extLst>
                  <a:ext uri="{0D108BD9-81ED-4DB2-BD59-A6C34878D82A}">
                    <a16:rowId xmlns:a16="http://schemas.microsoft.com/office/drawing/2014/main" val="201501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9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VARIABLES</a:t>
            </a:r>
            <a:br>
              <a:rPr lang="en" dirty="0"/>
            </a:br>
            <a:br>
              <a:rPr lang="en" dirty="0"/>
            </a:br>
            <a:r>
              <a:rPr lang="en" dirty="0"/>
              <a:t>Encoding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Label </a:t>
            </a:r>
            <a:r>
              <a:rPr lang="fr-FR" sz="1800" dirty="0" err="1"/>
              <a:t>encoding</a:t>
            </a:r>
            <a:r>
              <a:rPr lang="fr-FR" sz="1800" dirty="0"/>
              <a:t>: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</a:t>
            </a:r>
            <a:r>
              <a:rPr lang="fr-FR" sz="1800" dirty="0" err="1"/>
              <a:t>SiteEnergyUseWN</a:t>
            </a:r>
            <a:r>
              <a:rPr lang="fr-FR" sz="1800" dirty="0"/>
              <a:t>(</a:t>
            </a:r>
            <a:r>
              <a:rPr lang="fr-FR" sz="1800" dirty="0" err="1"/>
              <a:t>kBtu</a:t>
            </a:r>
            <a:r>
              <a:rPr lang="fr-FR" sz="1800" dirty="0"/>
              <a:t>)'</a:t>
            </a:r>
          </a:p>
          <a:p>
            <a:pPr marL="533400" lvl="1" indent="0"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Target </a:t>
            </a:r>
            <a:r>
              <a:rPr lang="fr-FR" sz="1800" dirty="0" err="1"/>
              <a:t>encoding</a:t>
            </a:r>
            <a:r>
              <a:rPr lang="fr-FR" sz="1800" dirty="0"/>
              <a:t>: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</a:t>
            </a:r>
            <a:r>
              <a:rPr lang="fr-FR" sz="1800" dirty="0" err="1"/>
              <a:t>PrimaryPropertyType</a:t>
            </a:r>
            <a:r>
              <a:rPr lang="fr-FR" sz="1800" dirty="0"/>
              <a:t>’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</a:t>
            </a:r>
            <a:r>
              <a:rPr lang="fr-FR" sz="1800" dirty="0" err="1"/>
              <a:t>LargestPropertyUseType</a:t>
            </a:r>
            <a:r>
              <a:rPr lang="fr-FR" sz="1800" dirty="0"/>
              <a:t>’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</a:t>
            </a:r>
            <a:r>
              <a:rPr lang="fr-FR" sz="1800" dirty="0" err="1"/>
              <a:t>CouncilDistrictCode</a:t>
            </a:r>
            <a:r>
              <a:rPr lang="fr-FR" sz="1800" dirty="0"/>
              <a:t>’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'energy_type_01’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'energy_type_02’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'energy_type_03'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9" name="Google Shape;796;p47">
            <a:extLst>
              <a:ext uri="{FF2B5EF4-FFF2-40B4-BE49-F238E27FC236}">
                <a16:creationId xmlns:a16="http://schemas.microsoft.com/office/drawing/2014/main" id="{1C8B9842-9746-4E77-85E6-09FFAC295B86}"/>
              </a:ext>
            </a:extLst>
          </p:cNvPr>
          <p:cNvGrpSpPr/>
          <p:nvPr/>
        </p:nvGrpSpPr>
        <p:grpSpPr>
          <a:xfrm>
            <a:off x="562866" y="584470"/>
            <a:ext cx="337368" cy="337368"/>
            <a:chOff x="2594050" y="1631825"/>
            <a:chExt cx="439625" cy="439625"/>
          </a:xfrm>
        </p:grpSpPr>
        <p:sp>
          <p:nvSpPr>
            <p:cNvPr id="10" name="Google Shape;797;p47">
              <a:extLst>
                <a:ext uri="{FF2B5EF4-FFF2-40B4-BE49-F238E27FC236}">
                  <a16:creationId xmlns:a16="http://schemas.microsoft.com/office/drawing/2014/main" id="{C5DC4274-0082-443D-90FE-47C4795CC41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8;p47">
              <a:extLst>
                <a:ext uri="{FF2B5EF4-FFF2-40B4-BE49-F238E27FC236}">
                  <a16:creationId xmlns:a16="http://schemas.microsoft.com/office/drawing/2014/main" id="{42DFA348-95D8-43C5-B4A7-97760F4E18A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9;p47">
              <a:extLst>
                <a:ext uri="{FF2B5EF4-FFF2-40B4-BE49-F238E27FC236}">
                  <a16:creationId xmlns:a16="http://schemas.microsoft.com/office/drawing/2014/main" id="{A64EEEBD-10BE-4559-83EC-CEFFF5DBA02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0;p47">
              <a:extLst>
                <a:ext uri="{FF2B5EF4-FFF2-40B4-BE49-F238E27FC236}">
                  <a16:creationId xmlns:a16="http://schemas.microsoft.com/office/drawing/2014/main" id="{89391C55-7D8D-4935-AB3B-91D0F1D5391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0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</a:t>
            </a:r>
            <a:br>
              <a:rPr lang="en" dirty="0"/>
            </a:br>
            <a:r>
              <a:rPr lang="en" dirty="0"/>
              <a:t>CORRELATION MATRIX</a:t>
            </a:r>
            <a:endParaRPr dirty="0"/>
          </a:p>
        </p:txBody>
      </p:sp>
      <p:sp>
        <p:nvSpPr>
          <p:cNvPr id="14" name="Google Shape;801;p47">
            <a:extLst>
              <a:ext uri="{FF2B5EF4-FFF2-40B4-BE49-F238E27FC236}">
                <a16:creationId xmlns:a16="http://schemas.microsoft.com/office/drawing/2014/main" id="{721B984B-155C-482C-B659-CC501AEEBEE8}"/>
              </a:ext>
            </a:extLst>
          </p:cNvPr>
          <p:cNvSpPr/>
          <p:nvPr/>
        </p:nvSpPr>
        <p:spPr>
          <a:xfrm>
            <a:off x="577811" y="647044"/>
            <a:ext cx="307478" cy="307478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71;p33">
            <a:extLst>
              <a:ext uri="{FF2B5EF4-FFF2-40B4-BE49-F238E27FC236}">
                <a16:creationId xmlns:a16="http://schemas.microsoft.com/office/drawing/2014/main" id="{BEE4BC84-FD21-49E1-9EC0-BD899AFEA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4467" y="3206306"/>
            <a:ext cx="2530305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…</a:t>
            </a:r>
            <a:endParaRPr sz="1200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99D00F-9B5D-4EB0-AF2C-DFFCD323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26" y="1450873"/>
            <a:ext cx="6445044" cy="32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2739574" y="1085100"/>
            <a:ext cx="1993411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/>
              <a:t>01</a:t>
            </a:r>
            <a:endParaRPr sz="2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CHALLENGE INTERPRETATION</a:t>
            </a:r>
            <a:endParaRPr sz="1600"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2"/>
          </p:nvPr>
        </p:nvSpPr>
        <p:spPr>
          <a:xfrm>
            <a:off x="4732986" y="10851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/>
              <a:t>02</a:t>
            </a:r>
            <a:endParaRPr sz="2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EXPLORATORY ANALYSIS</a:t>
            </a:r>
            <a:endParaRPr sz="1600"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3"/>
          </p:nvPr>
        </p:nvSpPr>
        <p:spPr>
          <a:xfrm>
            <a:off x="6726398" y="10851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/>
              <a:t>03</a:t>
            </a:r>
            <a:endParaRPr sz="2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dirty="0"/>
              <a:t>MODELING TESTING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2739575" y="27615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/>
              <a:t>04</a:t>
            </a:r>
            <a:endParaRPr sz="28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FINAL RESULTS</a:t>
            </a:r>
            <a:endParaRPr sz="1600" dirty="0"/>
          </a:p>
        </p:txBody>
      </p:sp>
      <p:grpSp>
        <p:nvGrpSpPr>
          <p:cNvPr id="11" name="Google Shape;114;p15">
            <a:extLst>
              <a:ext uri="{FF2B5EF4-FFF2-40B4-BE49-F238E27FC236}">
                <a16:creationId xmlns:a16="http://schemas.microsoft.com/office/drawing/2014/main" id="{EAFEDE0E-A3D6-46BD-AE84-F3A077E9557D}"/>
              </a:ext>
            </a:extLst>
          </p:cNvPr>
          <p:cNvGrpSpPr/>
          <p:nvPr/>
        </p:nvGrpSpPr>
        <p:grpSpPr>
          <a:xfrm>
            <a:off x="457272" y="409818"/>
            <a:ext cx="548628" cy="530528"/>
            <a:chOff x="1247825" y="5001950"/>
            <a:chExt cx="443300" cy="428675"/>
          </a:xfrm>
        </p:grpSpPr>
        <p:sp>
          <p:nvSpPr>
            <p:cNvPr id="12" name="Google Shape;115;p15">
              <a:extLst>
                <a:ext uri="{FF2B5EF4-FFF2-40B4-BE49-F238E27FC236}">
                  <a16:creationId xmlns:a16="http://schemas.microsoft.com/office/drawing/2014/main" id="{A2664744-D333-46DD-9362-38A36A85CA2E}"/>
                </a:ext>
              </a:extLst>
            </p:cNvPr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;p15">
              <a:extLst>
                <a:ext uri="{FF2B5EF4-FFF2-40B4-BE49-F238E27FC236}">
                  <a16:creationId xmlns:a16="http://schemas.microsoft.com/office/drawing/2014/main" id="{B1D3339E-76BA-4910-8565-6706C0293322}"/>
                </a:ext>
              </a:extLst>
            </p:cNvPr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;p15">
              <a:extLst>
                <a:ext uri="{FF2B5EF4-FFF2-40B4-BE49-F238E27FC236}">
                  <a16:creationId xmlns:a16="http://schemas.microsoft.com/office/drawing/2014/main" id="{D756B518-4AAD-4248-AAD8-3B81CE30BC26}"/>
                </a:ext>
              </a:extLst>
            </p:cNvPr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;p15">
              <a:extLst>
                <a:ext uri="{FF2B5EF4-FFF2-40B4-BE49-F238E27FC236}">
                  <a16:creationId xmlns:a16="http://schemas.microsoft.com/office/drawing/2014/main" id="{CE39D3CA-3C99-4641-89FB-839EC0D2E3A2}"/>
                </a:ext>
              </a:extLst>
            </p:cNvPr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;p15">
              <a:extLst>
                <a:ext uri="{FF2B5EF4-FFF2-40B4-BE49-F238E27FC236}">
                  <a16:creationId xmlns:a16="http://schemas.microsoft.com/office/drawing/2014/main" id="{02089473-8C58-4CAD-844D-A7623DA12E51}"/>
                </a:ext>
              </a:extLst>
            </p:cNvPr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;p15">
              <a:extLst>
                <a:ext uri="{FF2B5EF4-FFF2-40B4-BE49-F238E27FC236}">
                  <a16:creationId xmlns:a16="http://schemas.microsoft.com/office/drawing/2014/main" id="{0CBF79EE-B9F4-4E02-84EE-FCFEC3C041A5}"/>
                </a:ext>
              </a:extLst>
            </p:cNvPr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10;p29">
            <a:extLst>
              <a:ext uri="{FF2B5EF4-FFF2-40B4-BE49-F238E27FC236}">
                <a16:creationId xmlns:a16="http://schemas.microsoft.com/office/drawing/2014/main" id="{7734BEDF-EFEB-42D1-ADAD-9A59FCB9534B}"/>
              </a:ext>
            </a:extLst>
          </p:cNvPr>
          <p:cNvSpPr txBox="1">
            <a:spLocks/>
          </p:cNvSpPr>
          <p:nvPr/>
        </p:nvSpPr>
        <p:spPr>
          <a:xfrm>
            <a:off x="4749126" y="2757959"/>
            <a:ext cx="18963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2800" b="1" dirty="0"/>
              <a:t>05</a:t>
            </a:r>
          </a:p>
          <a:p>
            <a:pPr marL="0" indent="0">
              <a:buFont typeface="Raleway"/>
              <a:buNone/>
            </a:pPr>
            <a:r>
              <a:rPr lang="fr-FR" sz="1600" dirty="0"/>
              <a:t>ENERGY RECORD INTERVALS</a:t>
            </a:r>
          </a:p>
        </p:txBody>
      </p:sp>
    </p:spTree>
    <p:extLst>
      <p:ext uri="{BB962C8B-B14F-4D97-AF65-F5344CB8AC3E}">
        <p14:creationId xmlns:p14="http://schemas.microsoft.com/office/powerpoint/2010/main" val="37616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uiExpand="1" build="p"/>
      <p:bldP spid="307" grpId="0" uiExpand="1" build="p"/>
      <p:bldP spid="308" grpId="0" uiExpand="1" build="p"/>
      <p:bldP spid="310" grpId="0" uiExpand="1" build="p"/>
      <p:bldP spid="1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03</a:t>
            </a:r>
            <a:br>
              <a:rPr lang="en" dirty="0"/>
            </a:br>
            <a:r>
              <a:rPr lang="fr-FR" sz="3600" dirty="0"/>
              <a:t>MODELING TESTING</a:t>
            </a: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793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APPROACH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E8E672D-3074-487F-9645-4A3AE1A2B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900" y="2005019"/>
            <a:ext cx="2232381" cy="7274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19F3DE-79CB-4C01-A68A-726B0FBD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82" y="893898"/>
            <a:ext cx="4767170" cy="3574119"/>
          </a:xfrm>
          <a:prstGeom prst="rect">
            <a:avLst/>
          </a:prstGeom>
        </p:spPr>
      </p:pic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CCB3044C-CC81-4536-8EBF-6764D3FEC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590225"/>
              </p:ext>
            </p:extLst>
          </p:nvPr>
        </p:nvGraphicFramePr>
        <p:xfrm>
          <a:off x="2171809" y="31231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CCB3044C-CC81-4536-8EBF-6764D3FEC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1809" y="31231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oogle Shape;215;p21">
            <a:extLst>
              <a:ext uri="{FF2B5EF4-FFF2-40B4-BE49-F238E27FC236}">
                <a16:creationId xmlns:a16="http://schemas.microsoft.com/office/drawing/2014/main" id="{9D3B57AF-4F6A-4116-975A-1857EA4ADF57}"/>
              </a:ext>
            </a:extLst>
          </p:cNvPr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18" name="Google Shape;216;p21">
              <a:extLst>
                <a:ext uri="{FF2B5EF4-FFF2-40B4-BE49-F238E27FC236}">
                  <a16:creationId xmlns:a16="http://schemas.microsoft.com/office/drawing/2014/main" id="{40CD76FD-74C2-4C09-98D4-189075F5F3A1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7;p21">
              <a:extLst>
                <a:ext uri="{FF2B5EF4-FFF2-40B4-BE49-F238E27FC236}">
                  <a16:creationId xmlns:a16="http://schemas.microsoft.com/office/drawing/2014/main" id="{31D41FF2-CCE7-4A66-890F-55C58EA001F4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;p21">
              <a:extLst>
                <a:ext uri="{FF2B5EF4-FFF2-40B4-BE49-F238E27FC236}">
                  <a16:creationId xmlns:a16="http://schemas.microsoft.com/office/drawing/2014/main" id="{D5E1D300-69F5-4425-8A2F-7E51CEF60B89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;p21">
              <a:extLst>
                <a:ext uri="{FF2B5EF4-FFF2-40B4-BE49-F238E27FC236}">
                  <a16:creationId xmlns:a16="http://schemas.microsoft.com/office/drawing/2014/main" id="{53E800F3-F086-4E94-9058-A2AB41B1A7BB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;p21">
              <a:extLst>
                <a:ext uri="{FF2B5EF4-FFF2-40B4-BE49-F238E27FC236}">
                  <a16:creationId xmlns:a16="http://schemas.microsoft.com/office/drawing/2014/main" id="{1131D988-1BD3-492E-9240-FC285DF2EFB7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“FIX SET”</a:t>
            </a:r>
            <a:endParaRPr dirty="0"/>
          </a:p>
        </p:txBody>
      </p:sp>
      <p:graphicFrame>
        <p:nvGraphicFramePr>
          <p:cNvPr id="247" name="Google Shape;247;p24"/>
          <p:cNvGraphicFramePr/>
          <p:nvPr>
            <p:extLst>
              <p:ext uri="{D42A27DB-BD31-4B8C-83A1-F6EECF244321}">
                <p14:modId xmlns:p14="http://schemas.microsoft.com/office/powerpoint/2010/main" val="2205787414"/>
              </p:ext>
            </p:extLst>
          </p:nvPr>
        </p:nvGraphicFramePr>
        <p:xfrm>
          <a:off x="2195945" y="1576104"/>
          <a:ext cx="6373890" cy="2999300"/>
        </p:xfrm>
        <a:graphic>
          <a:graphicData uri="http://schemas.openxmlformats.org/drawingml/2006/table">
            <a:tbl>
              <a:tblPr>
                <a:noFill/>
                <a:tableStyleId>{BEC730BF-486E-471B-82D6-E3A71571A7B1}</a:tableStyleId>
              </a:tblPr>
              <a:tblGrid>
                <a:gridCol w="12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1453512060"/>
                    </a:ext>
                  </a:extLst>
                </a:gridCol>
                <a:gridCol w="1018498">
                  <a:extLst>
                    <a:ext uri="{9D8B030D-6E8A-4147-A177-3AD203B41FA5}">
                      <a16:colId xmlns:a16="http://schemas.microsoft.com/office/drawing/2014/main" val="477401216"/>
                    </a:ext>
                  </a:extLst>
                </a:gridCol>
              </a:tblGrid>
              <a:tr h="74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2015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2016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2017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201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highlight>
                            <a:srgbClr val="800000"/>
                          </a:highlight>
                        </a:rPr>
                        <a:t>8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>
                          <a:solidFill>
                            <a:schemeClr val="bg1"/>
                          </a:solidFill>
                        </a:rPr>
                        <a:t>201</a:t>
                      </a:r>
                      <a:r>
                        <a:rPr lang="fr-FR" sz="1100" dirty="0">
                          <a:solidFill>
                            <a:schemeClr val="bg1"/>
                          </a:solidFill>
                          <a:highlight>
                            <a:srgbClr val="800000"/>
                          </a:highlight>
                        </a:rPr>
                        <a:t>9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Independ</a:t>
                      </a:r>
                      <a:r>
                        <a:rPr lang="fr-FR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nt set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3340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3376</a:t>
                      </a: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3461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3537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3581</a:t>
                      </a: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Cleaned set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3253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3211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3191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3537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3268</a:t>
                      </a:r>
                      <a:endParaRPr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Fix set</a:t>
                      </a:r>
                      <a:endParaRPr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2588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2588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u="sng" dirty="0">
                          <a:solidFill>
                            <a:srgbClr val="92D05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2588</a:t>
                      </a:r>
                      <a:endParaRPr sz="1800" b="1" u="sng" dirty="0">
                        <a:solidFill>
                          <a:srgbClr val="92D05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2588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2588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/>
          <p:nvPr/>
        </p:nvSpPr>
        <p:spPr>
          <a:xfrm>
            <a:off x="549104" y="575171"/>
            <a:ext cx="311200" cy="31121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DCF3A7-6092-4831-B76E-DF064F62F9CA}"/>
              </a:ext>
            </a:extLst>
          </p:cNvPr>
          <p:cNvSpPr txBox="1"/>
          <p:nvPr/>
        </p:nvSpPr>
        <p:spPr>
          <a:xfrm>
            <a:off x="549104" y="3397311"/>
            <a:ext cx="14131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tx1"/>
                </a:solidFill>
                <a:latin typeface="Raleway"/>
              </a:rPr>
              <a:t>Buildings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followed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for 3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years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at the end of 2017</a:t>
            </a:r>
          </a:p>
          <a:p>
            <a:endParaRPr lang="fr-FR" sz="1100" b="1" dirty="0">
              <a:solidFill>
                <a:schemeClr val="tx1"/>
              </a:solidFill>
              <a:latin typeface="Raleway"/>
            </a:endParaRPr>
          </a:p>
        </p:txBody>
      </p:sp>
      <p:sp>
        <p:nvSpPr>
          <p:cNvPr id="10" name="Flèche : courbe vers la droite 9">
            <a:extLst>
              <a:ext uri="{FF2B5EF4-FFF2-40B4-BE49-F238E27FC236}">
                <a16:creationId xmlns:a16="http://schemas.microsoft.com/office/drawing/2014/main" id="{F8C3C8D8-1CAA-4BF3-B4D6-7CCF6BE2440E}"/>
              </a:ext>
            </a:extLst>
          </p:cNvPr>
          <p:cNvSpPr/>
          <p:nvPr/>
        </p:nvSpPr>
        <p:spPr>
          <a:xfrm>
            <a:off x="1772011" y="3589325"/>
            <a:ext cx="408709" cy="816300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B0FA411-B802-4C2A-AC88-261ADB6D65FB}"/>
              </a:ext>
            </a:extLst>
          </p:cNvPr>
          <p:cNvCxnSpPr/>
          <p:nvPr/>
        </p:nvCxnSpPr>
        <p:spPr>
          <a:xfrm>
            <a:off x="7142019" y="1073727"/>
            <a:ext cx="0" cy="73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3AF93A4-E142-43E7-8A11-E71D83EB7430}"/>
              </a:ext>
            </a:extLst>
          </p:cNvPr>
          <p:cNvSpPr txBox="1"/>
          <p:nvPr/>
        </p:nvSpPr>
        <p:spPr>
          <a:xfrm>
            <a:off x="6575831" y="755585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Predicted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year</a:t>
            </a:r>
            <a:endParaRPr lang="fr-FR" sz="1100" b="1" dirty="0">
              <a:solidFill>
                <a:schemeClr val="tx1"/>
              </a:solidFill>
              <a:latin typeface="Raleway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6881EE-A497-4727-9054-8A4D944946DE}"/>
              </a:ext>
            </a:extLst>
          </p:cNvPr>
          <p:cNvCxnSpPr>
            <a:cxnSpLocks/>
          </p:cNvCxnSpPr>
          <p:nvPr/>
        </p:nvCxnSpPr>
        <p:spPr>
          <a:xfrm flipH="1">
            <a:off x="8173375" y="872391"/>
            <a:ext cx="1" cy="93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FC326AC-5891-4058-82F5-254E042DE0B7}"/>
              </a:ext>
            </a:extLst>
          </p:cNvPr>
          <p:cNvSpPr txBox="1"/>
          <p:nvPr/>
        </p:nvSpPr>
        <p:spPr>
          <a:xfrm>
            <a:off x="7466792" y="405759"/>
            <a:ext cx="1413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Raleway"/>
              </a:rPr>
              <a:t>Second </a:t>
            </a:r>
          </a:p>
          <a:p>
            <a:pPr algn="ctr"/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predicted</a:t>
            </a:r>
            <a:r>
              <a:rPr lang="fr-FR" sz="1100" b="1" dirty="0">
                <a:solidFill>
                  <a:schemeClr val="tx1"/>
                </a:solidFill>
                <a:latin typeface="Raleway"/>
              </a:rPr>
              <a:t> </a:t>
            </a:r>
            <a:r>
              <a:rPr lang="fr-FR" sz="1100" b="1" dirty="0" err="1">
                <a:solidFill>
                  <a:schemeClr val="tx1"/>
                </a:solidFill>
                <a:latin typeface="Raleway"/>
              </a:rPr>
              <a:t>year</a:t>
            </a:r>
            <a:endParaRPr lang="fr-FR" sz="1100" b="1" dirty="0">
              <a:solidFill>
                <a:schemeClr val="tx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926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B7AD29B-3819-4B64-8DCE-3D8C20D6D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4849"/>
              </p:ext>
            </p:extLst>
          </p:nvPr>
        </p:nvGraphicFramePr>
        <p:xfrm>
          <a:off x="1287305" y="123523"/>
          <a:ext cx="2933439" cy="4509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79">
                  <a:extLst>
                    <a:ext uri="{9D8B030D-6E8A-4147-A177-3AD203B41FA5}">
                      <a16:colId xmlns:a16="http://schemas.microsoft.com/office/drawing/2014/main" val="856158955"/>
                    </a:ext>
                  </a:extLst>
                </a:gridCol>
                <a:gridCol w="499892">
                  <a:extLst>
                    <a:ext uri="{9D8B030D-6E8A-4147-A177-3AD203B41FA5}">
                      <a16:colId xmlns:a16="http://schemas.microsoft.com/office/drawing/2014/main" val="1635266891"/>
                    </a:ext>
                  </a:extLst>
                </a:gridCol>
                <a:gridCol w="499892">
                  <a:extLst>
                    <a:ext uri="{9D8B030D-6E8A-4147-A177-3AD203B41FA5}">
                      <a16:colId xmlns:a16="http://schemas.microsoft.com/office/drawing/2014/main" val="2733012559"/>
                    </a:ext>
                  </a:extLst>
                </a:gridCol>
                <a:gridCol w="499892">
                  <a:extLst>
                    <a:ext uri="{9D8B030D-6E8A-4147-A177-3AD203B41FA5}">
                      <a16:colId xmlns:a16="http://schemas.microsoft.com/office/drawing/2014/main" val="1864060062"/>
                    </a:ext>
                  </a:extLst>
                </a:gridCol>
                <a:gridCol w="499892">
                  <a:extLst>
                    <a:ext uri="{9D8B030D-6E8A-4147-A177-3AD203B41FA5}">
                      <a16:colId xmlns:a16="http://schemas.microsoft.com/office/drawing/2014/main" val="513981627"/>
                    </a:ext>
                  </a:extLst>
                </a:gridCol>
                <a:gridCol w="499892">
                  <a:extLst>
                    <a:ext uri="{9D8B030D-6E8A-4147-A177-3AD203B41FA5}">
                      <a16:colId xmlns:a16="http://schemas.microsoft.com/office/drawing/2014/main" val="3602646208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Bât 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300" dirty="0"/>
                        <a:t>2015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/>
                        <a:t>2016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/>
                        <a:t>2017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/>
                        <a:t>201</a:t>
                      </a:r>
                      <a:r>
                        <a:rPr lang="fr-FR" sz="1300" dirty="0">
                          <a:highlight>
                            <a:srgbClr val="800000"/>
                          </a:highlight>
                        </a:rPr>
                        <a:t>8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/>
                        <a:t>201</a:t>
                      </a:r>
                      <a:r>
                        <a:rPr lang="fr-FR" sz="1300" dirty="0">
                          <a:highlight>
                            <a:srgbClr val="800000"/>
                          </a:highlight>
                        </a:rPr>
                        <a:t>9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97400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31361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2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874207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3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76740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4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9754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5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7496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6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5410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7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26216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8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1247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9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3836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10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383063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11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54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12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9871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13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064788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14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96083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15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1467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16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80777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80B6E33E-3727-478B-B1B3-D8CE6B948ACD}"/>
              </a:ext>
            </a:extLst>
          </p:cNvPr>
          <p:cNvSpPr txBox="1"/>
          <p:nvPr/>
        </p:nvSpPr>
        <p:spPr>
          <a:xfrm>
            <a:off x="1189487" y="4649387"/>
            <a:ext cx="6698644" cy="530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B050"/>
                </a:solidFill>
                <a:latin typeface="Raleway" pitchFamily="2" charset="0"/>
              </a:rPr>
              <a:t>X: record</a:t>
            </a:r>
            <a:endParaRPr lang="fr-FR" sz="1050" dirty="0">
              <a:solidFill>
                <a:srgbClr val="FF0000"/>
              </a:solidFill>
              <a:latin typeface="Raleway" pitchFamily="2" charset="0"/>
            </a:endParaRPr>
          </a:p>
          <a:p>
            <a:r>
              <a:rPr lang="fr-FR" sz="1050" dirty="0">
                <a:solidFill>
                  <a:srgbClr val="00B050"/>
                </a:solidFill>
                <a:latin typeface="Raleway" pitchFamily="2" charset="0"/>
              </a:rPr>
              <a:t>X</a:t>
            </a:r>
            <a:r>
              <a:rPr lang="fr-FR" sz="1800" dirty="0">
                <a:solidFill>
                  <a:srgbClr val="00B050"/>
                </a:solidFill>
                <a:latin typeface="Raleway" pitchFamily="2" charset="0"/>
              </a:rPr>
              <a:t>.</a:t>
            </a:r>
            <a:r>
              <a:rPr lang="fr-FR" sz="1050" dirty="0">
                <a:solidFill>
                  <a:srgbClr val="00B050"/>
                </a:solidFill>
                <a:latin typeface="Raleway" pitchFamily="2" charset="0"/>
              </a:rPr>
              <a:t>:</a:t>
            </a:r>
            <a:r>
              <a:rPr lang="fr-FR" sz="1050" dirty="0">
                <a:latin typeface="Raleway" pitchFamily="2" charset="0"/>
              </a:rPr>
              <a:t> </a:t>
            </a:r>
            <a:r>
              <a:rPr lang="fr-FR" sz="1050" dirty="0">
                <a:solidFill>
                  <a:srgbClr val="00B050"/>
                </a:solidFill>
                <a:latin typeface="Raleway" pitchFamily="2" charset="0"/>
              </a:rPr>
              <a:t>3</a:t>
            </a:r>
            <a:r>
              <a:rPr lang="fr-FR" sz="1050" baseline="30000" dirty="0">
                <a:solidFill>
                  <a:srgbClr val="00B050"/>
                </a:solidFill>
                <a:latin typeface="Raleway" pitchFamily="2" charset="0"/>
              </a:rPr>
              <a:t>rd</a:t>
            </a:r>
            <a:r>
              <a:rPr lang="fr-FR" sz="1050" dirty="0">
                <a:solidFill>
                  <a:srgbClr val="00B050"/>
                </a:solidFill>
                <a:latin typeface="Raleway" pitchFamily="2" charset="0"/>
              </a:rPr>
              <a:t> record</a:t>
            </a:r>
            <a:endParaRPr lang="fr-FR" sz="1050" dirty="0">
              <a:solidFill>
                <a:srgbClr val="00B0F0"/>
              </a:solidFill>
              <a:latin typeface="Raleway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80677EA-26AB-4D19-A5AB-54C808BA6105}"/>
              </a:ext>
            </a:extLst>
          </p:cNvPr>
          <p:cNvSpPr txBox="1"/>
          <p:nvPr/>
        </p:nvSpPr>
        <p:spPr>
          <a:xfrm>
            <a:off x="3256745" y="4663664"/>
            <a:ext cx="1221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>
                <a:solidFill>
                  <a:schemeClr val="tx1"/>
                </a:solidFill>
                <a:latin typeface="Raleway" pitchFamily="2" charset="0"/>
              </a:rPr>
              <a:t>Predictive</a:t>
            </a:r>
            <a:r>
              <a:rPr lang="fr-FR" sz="1050" dirty="0">
                <a:solidFill>
                  <a:schemeClr val="tx1"/>
                </a:solidFill>
                <a:latin typeface="Raleway" pitchFamily="2" charset="0"/>
              </a:rPr>
              <a:t> conditions OK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23A99F8-864F-4B00-B41D-B84D3A41280C}"/>
              </a:ext>
            </a:extLst>
          </p:cNvPr>
          <p:cNvSpPr txBox="1"/>
          <p:nvPr/>
        </p:nvSpPr>
        <p:spPr>
          <a:xfrm>
            <a:off x="5162972" y="4663664"/>
            <a:ext cx="1221377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50" dirty="0" err="1">
                <a:solidFill>
                  <a:schemeClr val="tx1"/>
                </a:solidFill>
                <a:latin typeface="Raleway" pitchFamily="2" charset="0"/>
              </a:rPr>
              <a:t>Predictive</a:t>
            </a:r>
            <a:r>
              <a:rPr lang="fr-FR" sz="1050" dirty="0">
                <a:solidFill>
                  <a:schemeClr val="tx1"/>
                </a:solidFill>
                <a:latin typeface="Raleway" pitchFamily="2" charset="0"/>
              </a:rPr>
              <a:t> conditions NOK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7D67E6-CF0D-4CCC-AEA7-BEFF7609A62A}"/>
              </a:ext>
            </a:extLst>
          </p:cNvPr>
          <p:cNvCxnSpPr>
            <a:cxnSpLocks/>
          </p:cNvCxnSpPr>
          <p:nvPr/>
        </p:nvCxnSpPr>
        <p:spPr>
          <a:xfrm>
            <a:off x="4224140" y="14287"/>
            <a:ext cx="0" cy="46117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28E9408F-FA64-47EF-905A-3AD4348EFE98}"/>
              </a:ext>
            </a:extLst>
          </p:cNvPr>
          <p:cNvSpPr/>
          <p:nvPr/>
        </p:nvSpPr>
        <p:spPr>
          <a:xfrm>
            <a:off x="1008955" y="422434"/>
            <a:ext cx="289197" cy="2587235"/>
          </a:xfrm>
          <a:prstGeom prst="leftBrace">
            <a:avLst>
              <a:gd name="adj1" fmla="val 119492"/>
              <a:gd name="adj2" fmla="val 49731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97B6D6E3-5EDB-4A4B-A9CE-8B9EF138E145}"/>
              </a:ext>
            </a:extLst>
          </p:cNvPr>
          <p:cNvSpPr/>
          <p:nvPr/>
        </p:nvSpPr>
        <p:spPr>
          <a:xfrm>
            <a:off x="954964" y="3059947"/>
            <a:ext cx="289197" cy="519605"/>
          </a:xfrm>
          <a:prstGeom prst="leftBrace">
            <a:avLst>
              <a:gd name="adj1" fmla="val 20684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4102D9D8-C5D2-403C-9675-66BAD3366DE2}"/>
              </a:ext>
            </a:extLst>
          </p:cNvPr>
          <p:cNvSpPr/>
          <p:nvPr/>
        </p:nvSpPr>
        <p:spPr>
          <a:xfrm>
            <a:off x="1008980" y="3590679"/>
            <a:ext cx="289197" cy="519605"/>
          </a:xfrm>
          <a:prstGeom prst="leftBrace">
            <a:avLst>
              <a:gd name="adj1" fmla="val 18214"/>
              <a:gd name="adj2" fmla="val 50000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9AB27925-E253-407E-BBD7-11DDF5ABFBDF}"/>
              </a:ext>
            </a:extLst>
          </p:cNvPr>
          <p:cNvSpPr/>
          <p:nvPr/>
        </p:nvSpPr>
        <p:spPr>
          <a:xfrm>
            <a:off x="1074982" y="4114030"/>
            <a:ext cx="289197" cy="519605"/>
          </a:xfrm>
          <a:prstGeom prst="leftBrace">
            <a:avLst>
              <a:gd name="adj1" fmla="val 15743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C0D024-FD0B-4F84-8865-5EAAE761BC82}"/>
              </a:ext>
            </a:extLst>
          </p:cNvPr>
          <p:cNvSpPr txBox="1"/>
          <p:nvPr/>
        </p:nvSpPr>
        <p:spPr>
          <a:xfrm>
            <a:off x="397577" y="1505470"/>
            <a:ext cx="69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Fix set</a:t>
            </a:r>
          </a:p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(2017+)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3640BD-9818-4365-8800-EE5AB3035D30}"/>
              </a:ext>
            </a:extLst>
          </p:cNvPr>
          <p:cNvSpPr txBox="1"/>
          <p:nvPr/>
        </p:nvSpPr>
        <p:spPr>
          <a:xfrm>
            <a:off x="365758" y="3027273"/>
            <a:ext cx="69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Inputs</a:t>
            </a:r>
          </a:p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Fix set</a:t>
            </a:r>
          </a:p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(2018+)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2DD5865-4790-418F-9E8C-CB854F76ECD6}"/>
              </a:ext>
            </a:extLst>
          </p:cNvPr>
          <p:cNvSpPr txBox="1"/>
          <p:nvPr/>
        </p:nvSpPr>
        <p:spPr>
          <a:xfrm>
            <a:off x="436171" y="3601475"/>
            <a:ext cx="69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Inputs</a:t>
            </a:r>
          </a:p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Fix set</a:t>
            </a:r>
          </a:p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(2019+)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ED99F68-055F-41A2-AA9C-294A2D330893}"/>
              </a:ext>
            </a:extLst>
          </p:cNvPr>
          <p:cNvSpPr txBox="1"/>
          <p:nvPr/>
        </p:nvSpPr>
        <p:spPr>
          <a:xfrm>
            <a:off x="573684" y="4193847"/>
            <a:ext cx="69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Out of scope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17E91D5-1F37-41D2-8597-A71C03A47482}"/>
              </a:ext>
            </a:extLst>
          </p:cNvPr>
          <p:cNvCxnSpPr>
            <a:cxnSpLocks/>
          </p:cNvCxnSpPr>
          <p:nvPr/>
        </p:nvCxnSpPr>
        <p:spPr>
          <a:xfrm>
            <a:off x="1" y="3038023"/>
            <a:ext cx="422074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CB8CA686-E576-493E-BFEB-1A19F7100979}"/>
              </a:ext>
            </a:extLst>
          </p:cNvPr>
          <p:cNvSpPr/>
          <p:nvPr/>
        </p:nvSpPr>
        <p:spPr>
          <a:xfrm>
            <a:off x="3082558" y="384276"/>
            <a:ext cx="237977" cy="1850230"/>
          </a:xfrm>
          <a:prstGeom prst="rightBrace">
            <a:avLst>
              <a:gd name="adj1" fmla="val 65368"/>
              <a:gd name="adj2" fmla="val 5065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1F6C3B12-30B0-439C-BE58-672E0928CF04}"/>
              </a:ext>
            </a:extLst>
          </p:cNvPr>
          <p:cNvSpPr/>
          <p:nvPr/>
        </p:nvSpPr>
        <p:spPr>
          <a:xfrm>
            <a:off x="4228351" y="3038023"/>
            <a:ext cx="237977" cy="1023389"/>
          </a:xfrm>
          <a:prstGeom prst="rightBrace">
            <a:avLst>
              <a:gd name="adj1" fmla="val 49293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9A906D-38F9-43F5-A546-3637316CA681}"/>
              </a:ext>
            </a:extLst>
          </p:cNvPr>
          <p:cNvSpPr txBox="1"/>
          <p:nvPr/>
        </p:nvSpPr>
        <p:spPr>
          <a:xfrm>
            <a:off x="4589198" y="1089920"/>
            <a:ext cx="81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Training set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AF1796-AB40-4494-820F-E7038C6E80C4}"/>
              </a:ext>
            </a:extLst>
          </p:cNvPr>
          <p:cNvSpPr txBox="1"/>
          <p:nvPr/>
        </p:nvSpPr>
        <p:spPr>
          <a:xfrm>
            <a:off x="4589198" y="2365153"/>
            <a:ext cx="99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Validation set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C3CC8AD-D6E5-4E73-ADCB-8FC954802BA1}"/>
              </a:ext>
            </a:extLst>
          </p:cNvPr>
          <p:cNvSpPr txBox="1"/>
          <p:nvPr/>
        </p:nvSpPr>
        <p:spPr>
          <a:xfrm>
            <a:off x="4548690" y="3027273"/>
            <a:ext cx="200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Test set 2018 and 2019</a:t>
            </a:r>
          </a:p>
          <a:p>
            <a:r>
              <a:rPr lang="fr-FR" sz="1200" dirty="0">
                <a:solidFill>
                  <a:schemeClr val="bg1"/>
                </a:solidFill>
              </a:rPr>
              <a:t>(building </a:t>
            </a:r>
            <a:r>
              <a:rPr lang="fr-FR" sz="1200" dirty="0" err="1">
                <a:solidFill>
                  <a:schemeClr val="bg1"/>
                </a:solidFill>
              </a:rPr>
              <a:t>entererd</a:t>
            </a:r>
            <a:r>
              <a:rPr lang="fr-FR" sz="1200" dirty="0">
                <a:solidFill>
                  <a:schemeClr val="bg1"/>
                </a:solidFill>
              </a:rPr>
              <a:t> in the fix set </a:t>
            </a:r>
            <a:r>
              <a:rPr lang="fr-FR" sz="1200" dirty="0" err="1">
                <a:solidFill>
                  <a:schemeClr val="bg1"/>
                </a:solidFill>
              </a:rPr>
              <a:t>after</a:t>
            </a:r>
            <a:r>
              <a:rPr lang="fr-FR" sz="1200" dirty="0">
                <a:solidFill>
                  <a:schemeClr val="bg1"/>
                </a:solidFill>
              </a:rPr>
              <a:t> 2015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= </a:t>
            </a:r>
          </a:p>
          <a:p>
            <a:r>
              <a:rPr lang="fr-FR" sz="1200" dirty="0">
                <a:solidFill>
                  <a:schemeClr val="bg1"/>
                </a:solidFill>
              </a:rPr>
              <a:t>2 </a:t>
            </a:r>
            <a:r>
              <a:rPr lang="fr-FR" sz="1200" dirty="0" err="1">
                <a:solidFill>
                  <a:schemeClr val="bg1"/>
                </a:solidFill>
              </a:rPr>
              <a:t>consecutive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years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chosen</a:t>
            </a:r>
            <a:r>
              <a:rPr lang="fr-F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Accolade fermante 30">
            <a:extLst>
              <a:ext uri="{FF2B5EF4-FFF2-40B4-BE49-F238E27FC236}">
                <a16:creationId xmlns:a16="http://schemas.microsoft.com/office/drawing/2014/main" id="{705EDD53-E5D5-4EA8-81FB-09ED43D02E9D}"/>
              </a:ext>
            </a:extLst>
          </p:cNvPr>
          <p:cNvSpPr/>
          <p:nvPr/>
        </p:nvSpPr>
        <p:spPr>
          <a:xfrm>
            <a:off x="3069650" y="2257877"/>
            <a:ext cx="237977" cy="708989"/>
          </a:xfrm>
          <a:prstGeom prst="rightBrace">
            <a:avLst>
              <a:gd name="adj1" fmla="val 49293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57F2D1-D3B1-496D-B93A-19764EB128A1}"/>
              </a:ext>
            </a:extLst>
          </p:cNvPr>
          <p:cNvSpPr txBox="1"/>
          <p:nvPr/>
        </p:nvSpPr>
        <p:spPr>
          <a:xfrm>
            <a:off x="6626943" y="1426709"/>
            <a:ext cx="2135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Random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draw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of a building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selected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years</a:t>
            </a:r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E6EAAD9C-D464-4A05-906E-B7C5D95C171B}"/>
              </a:ext>
            </a:extLst>
          </p:cNvPr>
          <p:cNvSpPr/>
          <p:nvPr/>
        </p:nvSpPr>
        <p:spPr>
          <a:xfrm>
            <a:off x="5927280" y="557389"/>
            <a:ext cx="237977" cy="2409477"/>
          </a:xfrm>
          <a:prstGeom prst="rightBrace">
            <a:avLst>
              <a:gd name="adj1" fmla="val 49293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14F61B-2459-4B74-9CA0-B39A3FA69C4A}"/>
              </a:ext>
            </a:extLst>
          </p:cNvPr>
          <p:cNvSpPr/>
          <p:nvPr/>
        </p:nvSpPr>
        <p:spPr>
          <a:xfrm>
            <a:off x="3315968" y="407194"/>
            <a:ext cx="807108" cy="25958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98855E-5F2F-4F17-8FC2-6EFF1F7ED252}"/>
              </a:ext>
            </a:extLst>
          </p:cNvPr>
          <p:cNvCxnSpPr>
            <a:cxnSpLocks/>
          </p:cNvCxnSpPr>
          <p:nvPr/>
        </p:nvCxnSpPr>
        <p:spPr>
          <a:xfrm flipV="1">
            <a:off x="4123077" y="254517"/>
            <a:ext cx="2294570" cy="44434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3779823-99CC-45CE-9B75-C0E49656E106}"/>
              </a:ext>
            </a:extLst>
          </p:cNvPr>
          <p:cNvSpPr txBox="1"/>
          <p:nvPr/>
        </p:nvSpPr>
        <p:spPr>
          <a:xfrm>
            <a:off x="6558217" y="51175"/>
            <a:ext cx="2135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Tested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in 2018 and 2019 on the fix set but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there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a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risk</a:t>
            </a:r>
            <a:r>
              <a:rPr lang="fr-FR" sz="1200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Raleway" pitchFamily="2" charset="0"/>
              </a:rPr>
              <a:t>overlearning</a:t>
            </a:r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Raleway" pitchFamily="2" charset="0"/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D1C0B7F-8BBC-41BB-A8ED-4E9E3EC07842}"/>
              </a:ext>
            </a:extLst>
          </p:cNvPr>
          <p:cNvCxnSpPr>
            <a:cxnSpLocks/>
          </p:cNvCxnSpPr>
          <p:nvPr/>
        </p:nvCxnSpPr>
        <p:spPr>
          <a:xfrm>
            <a:off x="3328876" y="1256892"/>
            <a:ext cx="1210316" cy="0"/>
          </a:xfrm>
          <a:prstGeom prst="line">
            <a:avLst/>
          </a:prstGeom>
          <a:ln w="9525" cap="flat" cmpd="sng" algn="ctr">
            <a:solidFill>
              <a:srgbClr val="002060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DB5219E-3BA9-418B-98E6-6C187FAEA45A}"/>
              </a:ext>
            </a:extLst>
          </p:cNvPr>
          <p:cNvCxnSpPr>
            <a:cxnSpLocks/>
          </p:cNvCxnSpPr>
          <p:nvPr/>
        </p:nvCxnSpPr>
        <p:spPr>
          <a:xfrm>
            <a:off x="3320534" y="2571750"/>
            <a:ext cx="1210316" cy="0"/>
          </a:xfrm>
          <a:prstGeom prst="line">
            <a:avLst/>
          </a:prstGeom>
          <a:ln w="9525" cap="flat" cmpd="sng" algn="ctr">
            <a:solidFill>
              <a:srgbClr val="002060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06843ECF-CEED-4A71-8E51-3E0504AE2089}"/>
              </a:ext>
            </a:extLst>
          </p:cNvPr>
          <p:cNvSpPr txBox="1"/>
          <p:nvPr/>
        </p:nvSpPr>
        <p:spPr>
          <a:xfrm>
            <a:off x="6409375" y="4649387"/>
            <a:ext cx="147875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B0F0"/>
                </a:solidFill>
                <a:latin typeface="Raleway" pitchFamily="2" charset="0"/>
              </a:rPr>
              <a:t>∆: </a:t>
            </a:r>
            <a:r>
              <a:rPr lang="fr-FR" sz="1050" dirty="0" err="1">
                <a:solidFill>
                  <a:srgbClr val="00B0F0"/>
                </a:solidFill>
                <a:latin typeface="Raleway" pitchFamily="2" charset="0"/>
              </a:rPr>
              <a:t>predictive</a:t>
            </a:r>
            <a:r>
              <a:rPr lang="fr-FR" sz="1050" dirty="0">
                <a:solidFill>
                  <a:srgbClr val="00B0F0"/>
                </a:solidFill>
                <a:latin typeface="Raleway" pitchFamily="2" charset="0"/>
              </a:rPr>
              <a:t> value at the end of the </a:t>
            </a:r>
            <a:r>
              <a:rPr lang="fr-FR" sz="1050" dirty="0" err="1">
                <a:solidFill>
                  <a:srgbClr val="00B0F0"/>
                </a:solidFill>
                <a:latin typeface="Raleway" pitchFamily="2" charset="0"/>
              </a:rPr>
              <a:t>year</a:t>
            </a:r>
            <a:endParaRPr lang="fr-FR" sz="1050" dirty="0">
              <a:solidFill>
                <a:srgbClr val="00B0F0"/>
              </a:solidFill>
              <a:latin typeface="Raleway" pitchFamily="2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DB14FCF-D0CC-4335-A4FB-E1E75DA45094}"/>
              </a:ext>
            </a:extLst>
          </p:cNvPr>
          <p:cNvCxnSpPr>
            <a:cxnSpLocks/>
          </p:cNvCxnSpPr>
          <p:nvPr/>
        </p:nvCxnSpPr>
        <p:spPr>
          <a:xfrm>
            <a:off x="379554" y="78520"/>
            <a:ext cx="0" cy="4611728"/>
          </a:xfrm>
          <a:prstGeom prst="line">
            <a:avLst/>
          </a:prstGeom>
          <a:ln w="28575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392E3F1-64F0-4C4B-BBC5-BDD4FF4F0F90}"/>
              </a:ext>
            </a:extLst>
          </p:cNvPr>
          <p:cNvSpPr txBox="1"/>
          <p:nvPr/>
        </p:nvSpPr>
        <p:spPr>
          <a:xfrm>
            <a:off x="64326" y="1562312"/>
            <a:ext cx="697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  <a:latin typeface="Raleway" pitchFamily="2" charset="0"/>
              </a:rPr>
              <a:t>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3DB49E7-D4CE-4B29-B3FC-B5FDEEA0E3CE}"/>
              </a:ext>
            </a:extLst>
          </p:cNvPr>
          <p:cNvSpPr txBox="1"/>
          <p:nvPr/>
        </p:nvSpPr>
        <p:spPr>
          <a:xfrm>
            <a:off x="53279" y="3711981"/>
            <a:ext cx="697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  <a:latin typeface="Raleway" pitchFamily="2" charset="0"/>
              </a:rPr>
              <a:t>b</a:t>
            </a:r>
          </a:p>
        </p:txBody>
      </p:sp>
      <p:sp>
        <p:nvSpPr>
          <p:cNvPr id="40" name="Google Shape;225;p22">
            <a:extLst>
              <a:ext uri="{FF2B5EF4-FFF2-40B4-BE49-F238E27FC236}">
                <a16:creationId xmlns:a16="http://schemas.microsoft.com/office/drawing/2014/main" id="{4EB95351-C7F6-49DF-8D8A-38062BD8A856}"/>
              </a:ext>
            </a:extLst>
          </p:cNvPr>
          <p:cNvSpPr txBox="1">
            <a:spLocks/>
          </p:cNvSpPr>
          <p:nvPr/>
        </p:nvSpPr>
        <p:spPr>
          <a:xfrm>
            <a:off x="575250" y="491750"/>
            <a:ext cx="7993500" cy="55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b="0" dirty="0"/>
              <a:t>Train/Validation/Test sets</a:t>
            </a:r>
          </a:p>
          <a:p>
            <a:pPr algn="ctr"/>
            <a:r>
              <a:rPr lang="fr-FR" b="0" dirty="0"/>
              <a:t>2018 and 2019 </a:t>
            </a:r>
            <a:r>
              <a:rPr lang="fr-FR" b="0" dirty="0" err="1"/>
              <a:t>predicted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D3E320D-A577-4061-A03B-7D21CB34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98" y="4733635"/>
            <a:ext cx="590550" cy="3143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1A9613-0987-4303-82C4-734C3FD6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22" y="4733635"/>
            <a:ext cx="681044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7" grpId="0" animBg="1"/>
      <p:bldP spid="6" grpId="0" animBg="1"/>
      <p:bldP spid="12" grpId="0" animBg="1"/>
      <p:bldP spid="14" grpId="0" animBg="1"/>
      <p:bldP spid="18" grpId="0" animBg="1"/>
      <p:bldP spid="7" grpId="0"/>
      <p:bldP spid="19" grpId="0"/>
      <p:bldP spid="20" grpId="0"/>
      <p:bldP spid="21" grpId="0"/>
      <p:bldP spid="8" grpId="0" animBg="1"/>
      <p:bldP spid="24" grpId="0" animBg="1"/>
      <p:bldP spid="25" grpId="0"/>
      <p:bldP spid="26" grpId="0"/>
      <p:bldP spid="30" grpId="0"/>
      <p:bldP spid="31" grpId="0" animBg="1"/>
      <p:bldP spid="32" grpId="0"/>
      <p:bldP spid="27" grpId="0" animBg="1"/>
      <p:bldP spid="2" grpId="0" animBg="1"/>
      <p:bldP spid="29" grpId="0"/>
      <p:bldP spid="33" grpId="0" animBg="1"/>
      <p:bldP spid="35" grpId="0"/>
      <p:bldP spid="37" grpId="0"/>
      <p:bldP spid="40" grpId="0"/>
      <p:bldP spid="4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A71EE8-8635-420E-8137-389E729E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23" y="881282"/>
            <a:ext cx="6587496" cy="3705466"/>
          </a:xfrm>
          <a:prstGeom prst="rect">
            <a:avLst/>
          </a:prstGeom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pSp>
        <p:nvGrpSpPr>
          <p:cNvPr id="14" name="Google Shape;918;p47">
            <a:extLst>
              <a:ext uri="{FF2B5EF4-FFF2-40B4-BE49-F238E27FC236}">
                <a16:creationId xmlns:a16="http://schemas.microsoft.com/office/drawing/2014/main" id="{E0D5216E-B623-438D-956A-C3DEC678060F}"/>
              </a:ext>
            </a:extLst>
          </p:cNvPr>
          <p:cNvGrpSpPr/>
          <p:nvPr/>
        </p:nvGrpSpPr>
        <p:grpSpPr>
          <a:xfrm>
            <a:off x="562856" y="665854"/>
            <a:ext cx="337387" cy="244858"/>
            <a:chOff x="3932350" y="3714775"/>
            <a:chExt cx="439650" cy="319075"/>
          </a:xfrm>
        </p:grpSpPr>
        <p:sp>
          <p:nvSpPr>
            <p:cNvPr id="15" name="Google Shape;919;p47">
              <a:extLst>
                <a:ext uri="{FF2B5EF4-FFF2-40B4-BE49-F238E27FC236}">
                  <a16:creationId xmlns:a16="http://schemas.microsoft.com/office/drawing/2014/main" id="{96696C5F-D84B-4805-B07A-D9B74C386D20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0;p47">
              <a:extLst>
                <a:ext uri="{FF2B5EF4-FFF2-40B4-BE49-F238E27FC236}">
                  <a16:creationId xmlns:a16="http://schemas.microsoft.com/office/drawing/2014/main" id="{155C7BB8-D5B4-4FB3-90A4-C9D4150A172B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1;p47">
              <a:extLst>
                <a:ext uri="{FF2B5EF4-FFF2-40B4-BE49-F238E27FC236}">
                  <a16:creationId xmlns:a16="http://schemas.microsoft.com/office/drawing/2014/main" id="{D4691C9B-006C-4786-A39B-572CCCAD6C23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2;p47">
              <a:extLst>
                <a:ext uri="{FF2B5EF4-FFF2-40B4-BE49-F238E27FC236}">
                  <a16:creationId xmlns:a16="http://schemas.microsoft.com/office/drawing/2014/main" id="{BD76C4EB-4907-4ED6-A9BE-0FF4C0490F7E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3;p47">
              <a:extLst>
                <a:ext uri="{FF2B5EF4-FFF2-40B4-BE49-F238E27FC236}">
                  <a16:creationId xmlns:a16="http://schemas.microsoft.com/office/drawing/2014/main" id="{63172BB3-760E-4A54-9FA7-DADA3732A8E8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71;p33">
            <a:extLst>
              <a:ext uri="{FF2B5EF4-FFF2-40B4-BE49-F238E27FC236}">
                <a16:creationId xmlns:a16="http://schemas.microsoft.com/office/drawing/2014/main" id="{6BB24C02-F76F-4281-BD86-F35E4F9CCBE3}"/>
              </a:ext>
            </a:extLst>
          </p:cNvPr>
          <p:cNvSpPr txBox="1">
            <a:spLocks/>
          </p:cNvSpPr>
          <p:nvPr/>
        </p:nvSpPr>
        <p:spPr>
          <a:xfrm>
            <a:off x="457200" y="2175516"/>
            <a:ext cx="2530305" cy="5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/>
              <a:t>RFECV: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E54C6DA-F47B-4E81-B634-0EF152FE664C}"/>
              </a:ext>
            </a:extLst>
          </p:cNvPr>
          <p:cNvCxnSpPr>
            <a:cxnSpLocks/>
          </p:cNvCxnSpPr>
          <p:nvPr/>
        </p:nvCxnSpPr>
        <p:spPr>
          <a:xfrm>
            <a:off x="5888182" y="1342103"/>
            <a:ext cx="0" cy="2912807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71;p33">
            <a:extLst>
              <a:ext uri="{FF2B5EF4-FFF2-40B4-BE49-F238E27FC236}">
                <a16:creationId xmlns:a16="http://schemas.microsoft.com/office/drawing/2014/main" id="{F8C086E9-24BF-4489-99EB-50C6094BFF66}"/>
              </a:ext>
            </a:extLst>
          </p:cNvPr>
          <p:cNvSpPr txBox="1">
            <a:spLocks/>
          </p:cNvSpPr>
          <p:nvPr/>
        </p:nvSpPr>
        <p:spPr>
          <a:xfrm>
            <a:off x="457199" y="2536786"/>
            <a:ext cx="2530305" cy="5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/>
              <a:t>6 </a:t>
            </a:r>
            <a:r>
              <a:rPr lang="fr-FR" sz="1800" dirty="0" err="1"/>
              <a:t>features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6998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55346E-D0FB-4C1D-94E6-316B12CD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2" y="1476266"/>
            <a:ext cx="7027606" cy="3279549"/>
          </a:xfrm>
          <a:prstGeom prst="rect">
            <a:avLst/>
          </a:prstGeom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pSp>
        <p:nvGrpSpPr>
          <p:cNvPr id="14" name="Google Shape;918;p47">
            <a:extLst>
              <a:ext uri="{FF2B5EF4-FFF2-40B4-BE49-F238E27FC236}">
                <a16:creationId xmlns:a16="http://schemas.microsoft.com/office/drawing/2014/main" id="{E0D5216E-B623-438D-956A-C3DEC678060F}"/>
              </a:ext>
            </a:extLst>
          </p:cNvPr>
          <p:cNvGrpSpPr/>
          <p:nvPr/>
        </p:nvGrpSpPr>
        <p:grpSpPr>
          <a:xfrm>
            <a:off x="562856" y="665854"/>
            <a:ext cx="337387" cy="244858"/>
            <a:chOff x="3932350" y="3714775"/>
            <a:chExt cx="439650" cy="319075"/>
          </a:xfrm>
        </p:grpSpPr>
        <p:sp>
          <p:nvSpPr>
            <p:cNvPr id="15" name="Google Shape;919;p47">
              <a:extLst>
                <a:ext uri="{FF2B5EF4-FFF2-40B4-BE49-F238E27FC236}">
                  <a16:creationId xmlns:a16="http://schemas.microsoft.com/office/drawing/2014/main" id="{96696C5F-D84B-4805-B07A-D9B74C386D20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0;p47">
              <a:extLst>
                <a:ext uri="{FF2B5EF4-FFF2-40B4-BE49-F238E27FC236}">
                  <a16:creationId xmlns:a16="http://schemas.microsoft.com/office/drawing/2014/main" id="{155C7BB8-D5B4-4FB3-90A4-C9D4150A172B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1;p47">
              <a:extLst>
                <a:ext uri="{FF2B5EF4-FFF2-40B4-BE49-F238E27FC236}">
                  <a16:creationId xmlns:a16="http://schemas.microsoft.com/office/drawing/2014/main" id="{D4691C9B-006C-4786-A39B-572CCCAD6C23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2;p47">
              <a:extLst>
                <a:ext uri="{FF2B5EF4-FFF2-40B4-BE49-F238E27FC236}">
                  <a16:creationId xmlns:a16="http://schemas.microsoft.com/office/drawing/2014/main" id="{BD76C4EB-4907-4ED6-A9BE-0FF4C0490F7E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3;p47">
              <a:extLst>
                <a:ext uri="{FF2B5EF4-FFF2-40B4-BE49-F238E27FC236}">
                  <a16:creationId xmlns:a16="http://schemas.microsoft.com/office/drawing/2014/main" id="{63172BB3-760E-4A54-9FA7-DADA3732A8E8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71;p33">
            <a:extLst>
              <a:ext uri="{FF2B5EF4-FFF2-40B4-BE49-F238E27FC236}">
                <a16:creationId xmlns:a16="http://schemas.microsoft.com/office/drawing/2014/main" id="{6E43CA29-BA34-46A9-8EB0-937BF638157C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/>
              <a:t>RFECV:</a:t>
            </a:r>
          </a:p>
          <a:p>
            <a:pPr marL="0" indent="0">
              <a:buFont typeface="Raleway"/>
              <a:buNone/>
            </a:pPr>
            <a:endParaRPr lang="fr-FR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9AFC29-AA3E-493A-B330-415ABF4AA546}"/>
              </a:ext>
            </a:extLst>
          </p:cNvPr>
          <p:cNvSpPr/>
          <p:nvPr/>
        </p:nvSpPr>
        <p:spPr>
          <a:xfrm>
            <a:off x="1350818" y="1752600"/>
            <a:ext cx="1558637" cy="17664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64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EVOLUTIVE VARIABLES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u="sng" dirty="0" err="1"/>
              <a:t>EnergyStarScore</a:t>
            </a: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The </a:t>
            </a:r>
            <a:r>
              <a:rPr lang="fr-FR" sz="1800" dirty="0" err="1"/>
              <a:t>only</a:t>
            </a:r>
            <a:r>
              <a:rPr lang="fr-FR" sz="1800" dirty="0"/>
              <a:t> variable </a:t>
            </a:r>
            <a:r>
              <a:rPr lang="fr-FR" sz="1800" dirty="0" err="1"/>
              <a:t>taking</a:t>
            </a:r>
            <a:r>
              <a:rPr lang="fr-FR" sz="1800" dirty="0"/>
              <a:t> </a:t>
            </a:r>
            <a:r>
              <a:rPr lang="fr-FR" sz="1800" dirty="0" err="1"/>
              <a:t>into</a:t>
            </a:r>
            <a:r>
              <a:rPr lang="fr-FR" sz="1800" dirty="0"/>
              <a:t> </a:t>
            </a:r>
            <a:r>
              <a:rPr lang="fr-FR" sz="1800" dirty="0" err="1"/>
              <a:t>account</a:t>
            </a:r>
            <a:r>
              <a:rPr lang="fr-FR" sz="1800" dirty="0"/>
              <a:t> the 	user </a:t>
            </a:r>
            <a:r>
              <a:rPr lang="fr-FR" sz="1800" dirty="0" err="1"/>
              <a:t>behaviour</a:t>
            </a:r>
            <a:r>
              <a:rPr lang="fr-FR" sz="1800" dirty="0"/>
              <a:t> 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u="sng" dirty="0" err="1"/>
              <a:t>PrimaryPropertyType</a:t>
            </a:r>
            <a:endParaRPr lang="fr-FR" sz="1800" u="sng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In case the </a:t>
            </a:r>
            <a:r>
              <a:rPr lang="fr-FR" sz="1800" dirty="0" err="1"/>
              <a:t>owner</a:t>
            </a:r>
            <a:r>
              <a:rPr lang="fr-FR" sz="1800" dirty="0"/>
              <a:t> changes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u="sng" dirty="0"/>
              <a:t>energy_type_01/02/03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In case the </a:t>
            </a:r>
            <a:r>
              <a:rPr lang="fr-FR" sz="1800" dirty="0" err="1"/>
              <a:t>energy</a:t>
            </a:r>
            <a:r>
              <a:rPr lang="fr-FR" sz="1800" dirty="0"/>
              <a:t> type changes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3" name="Google Shape;880;p47">
            <a:extLst>
              <a:ext uri="{FF2B5EF4-FFF2-40B4-BE49-F238E27FC236}">
                <a16:creationId xmlns:a16="http://schemas.microsoft.com/office/drawing/2014/main" id="{AD456534-5D18-4C17-A5DF-C2BD4BBF8157}"/>
              </a:ext>
            </a:extLst>
          </p:cNvPr>
          <p:cNvGrpSpPr/>
          <p:nvPr/>
        </p:nvGrpSpPr>
        <p:grpSpPr>
          <a:xfrm>
            <a:off x="532956" y="621682"/>
            <a:ext cx="397187" cy="295315"/>
            <a:chOff x="5247525" y="3007275"/>
            <a:chExt cx="517575" cy="384825"/>
          </a:xfrm>
        </p:grpSpPr>
        <p:sp>
          <p:nvSpPr>
            <p:cNvPr id="20" name="Google Shape;881;p47">
              <a:extLst>
                <a:ext uri="{FF2B5EF4-FFF2-40B4-BE49-F238E27FC236}">
                  <a16:creationId xmlns:a16="http://schemas.microsoft.com/office/drawing/2014/main" id="{F028A781-4DA3-4604-AC74-8E3CFF40F36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2;p47">
              <a:extLst>
                <a:ext uri="{FF2B5EF4-FFF2-40B4-BE49-F238E27FC236}">
                  <a16:creationId xmlns:a16="http://schemas.microsoft.com/office/drawing/2014/main" id="{C88EA1FA-9FE0-4A2F-A12B-9ED88F217082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39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VARIABLES</a:t>
            </a:r>
            <a:br>
              <a:rPr lang="en" dirty="0"/>
            </a:br>
            <a:br>
              <a:rPr lang="en" dirty="0"/>
            </a:br>
            <a:r>
              <a:rPr lang="en" dirty="0"/>
              <a:t>One Hot Encoding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</a:t>
            </a:r>
            <a:r>
              <a:rPr lang="fr-FR" sz="1800" dirty="0" err="1"/>
              <a:t>PrimaryPropertyType_new_cat</a:t>
            </a:r>
            <a:r>
              <a:rPr lang="fr-FR" sz="1800" dirty="0"/>
              <a:t>’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'energy_type_02’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	</a:t>
            </a:r>
            <a:endParaRPr lang="fr-FR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880;p47">
            <a:extLst>
              <a:ext uri="{FF2B5EF4-FFF2-40B4-BE49-F238E27FC236}">
                <a16:creationId xmlns:a16="http://schemas.microsoft.com/office/drawing/2014/main" id="{9BDC9024-820B-494C-82DA-9B63DB5CEC0A}"/>
              </a:ext>
            </a:extLst>
          </p:cNvPr>
          <p:cNvGrpSpPr/>
          <p:nvPr/>
        </p:nvGrpSpPr>
        <p:grpSpPr>
          <a:xfrm>
            <a:off x="532956" y="621682"/>
            <a:ext cx="397187" cy="295315"/>
            <a:chOff x="5247525" y="3007275"/>
            <a:chExt cx="517575" cy="384825"/>
          </a:xfrm>
        </p:grpSpPr>
        <p:sp>
          <p:nvSpPr>
            <p:cNvPr id="15" name="Google Shape;881;p47">
              <a:extLst>
                <a:ext uri="{FF2B5EF4-FFF2-40B4-BE49-F238E27FC236}">
                  <a16:creationId xmlns:a16="http://schemas.microsoft.com/office/drawing/2014/main" id="{93ED1D14-7A9C-44EE-B70D-429BC397F5C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2;p47">
              <a:extLst>
                <a:ext uri="{FF2B5EF4-FFF2-40B4-BE49-F238E27FC236}">
                  <a16:creationId xmlns:a16="http://schemas.microsoft.com/office/drawing/2014/main" id="{9072D6E7-132D-4CBF-815B-D82D12E22FA3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48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04</a:t>
            </a:r>
            <a:br>
              <a:rPr lang="en" dirty="0"/>
            </a:br>
            <a:r>
              <a:rPr lang="fr-FR" sz="3600" dirty="0"/>
              <a:t>FINAL RESULTS</a:t>
            </a: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4709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Standardisation of training data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['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PropertyGFATotal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YearBuilt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ENERGYSTARScore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NumberofFloors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’,</a:t>
            </a:r>
          </a:p>
          <a:p>
            <a:pPr marL="76200" indent="0">
              <a:spcBef>
                <a:spcPts val="0"/>
              </a:spcBef>
              <a:buNone/>
            </a:pPr>
            <a:endParaRPr lang="fr-FR" altLang="fr-FR" sz="1200" dirty="0">
              <a:solidFill>
                <a:schemeClr val="tx1"/>
              </a:solidFill>
              <a:latin typeface="Raleway" pitchFamily="2" charset="0"/>
            </a:endParaRPr>
          </a:p>
          <a:p>
            <a:pPr marL="76200" indent="0">
              <a:spcBef>
                <a:spcPts val="0"/>
              </a:spcBef>
              <a:buNone/>
            </a:pP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 'energy_type_02_&lt;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electricity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'energy_type_02_&lt;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gas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'energy_type_02_&lt;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steam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'energy_type_02_&lt;Class 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Missing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&gt;’,</a:t>
            </a:r>
          </a:p>
          <a:p>
            <a:pPr marL="76200" indent="0">
              <a:spcBef>
                <a:spcPts val="0"/>
              </a:spcBef>
              <a:buNone/>
            </a:pPr>
            <a:endParaRPr lang="fr-FR" altLang="fr-FR" sz="1200" dirty="0">
              <a:solidFill>
                <a:schemeClr val="tx1"/>
              </a:solidFill>
              <a:latin typeface="Raleway" pitchFamily="2" charset="0"/>
            </a:endParaRPr>
          </a:p>
          <a:p>
            <a:pPr marL="76200" indent="0">
              <a:spcBef>
                <a:spcPts val="0"/>
              </a:spcBef>
              <a:buNone/>
            </a:pP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_&lt;Commercial centers&gt;',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_&lt;Education&gt;',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Health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 services&gt;',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Hotel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/Restaurant&gt;',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Industry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Logistic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/Distribution centers&gt;',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_&lt;Mixed Use 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Property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Multifamily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Housing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_&lt;Office&gt;',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Other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/Public places&gt;', '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PrimaryPropertyType_new_cat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_&lt;Class </a:t>
            </a:r>
            <a:r>
              <a:rPr lang="fr-FR" altLang="fr-FR" sz="1200" dirty="0" err="1">
                <a:solidFill>
                  <a:schemeClr val="tx1"/>
                </a:solidFill>
                <a:latin typeface="Raleway" pitchFamily="2" charset="0"/>
              </a:rPr>
              <a:t>Missing</a:t>
            </a:r>
            <a:r>
              <a:rPr lang="fr-FR" altLang="fr-FR" sz="1200" dirty="0">
                <a:solidFill>
                  <a:schemeClr val="tx1"/>
                </a:solidFill>
                <a:latin typeface="Raleway" pitchFamily="2" charset="0"/>
              </a:rPr>
              <a:t>&gt;'] 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1093;p47">
            <a:extLst>
              <a:ext uri="{FF2B5EF4-FFF2-40B4-BE49-F238E27FC236}">
                <a16:creationId xmlns:a16="http://schemas.microsoft.com/office/drawing/2014/main" id="{BCD17E7E-A87B-486D-8F5F-319572648653}"/>
              </a:ext>
            </a:extLst>
          </p:cNvPr>
          <p:cNvGrpSpPr/>
          <p:nvPr/>
        </p:nvGrpSpPr>
        <p:grpSpPr>
          <a:xfrm>
            <a:off x="565667" y="672523"/>
            <a:ext cx="331766" cy="201884"/>
            <a:chOff x="3269900" y="3064500"/>
            <a:chExt cx="432325" cy="263075"/>
          </a:xfrm>
        </p:grpSpPr>
        <p:sp>
          <p:nvSpPr>
            <p:cNvPr id="15" name="Google Shape;1094;p47">
              <a:extLst>
                <a:ext uri="{FF2B5EF4-FFF2-40B4-BE49-F238E27FC236}">
                  <a16:creationId xmlns:a16="http://schemas.microsoft.com/office/drawing/2014/main" id="{C2D511E5-C8B6-4F2E-BDFE-436A0C2FE9F5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5;p47">
              <a:extLst>
                <a:ext uri="{FF2B5EF4-FFF2-40B4-BE49-F238E27FC236}">
                  <a16:creationId xmlns:a16="http://schemas.microsoft.com/office/drawing/2014/main" id="{824CB90A-6D37-4EFD-A920-A52C88179F31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6;p47">
              <a:extLst>
                <a:ext uri="{FF2B5EF4-FFF2-40B4-BE49-F238E27FC236}">
                  <a16:creationId xmlns:a16="http://schemas.microsoft.com/office/drawing/2014/main" id="{B1309F4B-14CB-49E9-929C-4682CC71617B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14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01 </a:t>
            </a:r>
            <a:br>
              <a:rPr lang="en" dirty="0"/>
            </a:br>
            <a:r>
              <a:rPr lang="fr-FR" sz="3600" dirty="0"/>
              <a:t>CHALLENGE INTERPRETATION</a:t>
            </a: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(</a:t>
            </a:r>
            <a:r>
              <a:rPr lang="fr-FR" sz="1800" dirty="0" err="1"/>
              <a:t>numerical</a:t>
            </a:r>
            <a:r>
              <a:rPr lang="fr-FR" sz="1800" dirty="0"/>
              <a:t> </a:t>
            </a:r>
            <a:r>
              <a:rPr lang="fr-FR" sz="1800" dirty="0" err="1"/>
              <a:t>target</a:t>
            </a:r>
            <a:r>
              <a:rPr lang="fr-FR" sz="1800" dirty="0"/>
              <a:t>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RMSE: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Calculation time (fit + </a:t>
            </a:r>
            <a:r>
              <a:rPr lang="fr-FR" sz="1800" dirty="0" err="1"/>
              <a:t>testing</a:t>
            </a:r>
            <a:r>
              <a:rPr lang="fr-FR" sz="1800" dirty="0"/>
              <a:t>)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865;p47">
            <a:extLst>
              <a:ext uri="{FF2B5EF4-FFF2-40B4-BE49-F238E27FC236}">
                <a16:creationId xmlns:a16="http://schemas.microsoft.com/office/drawing/2014/main" id="{53873E9E-F06E-4513-B4A1-F639B4555545}"/>
              </a:ext>
            </a:extLst>
          </p:cNvPr>
          <p:cNvGrpSpPr/>
          <p:nvPr/>
        </p:nvGrpSpPr>
        <p:grpSpPr>
          <a:xfrm>
            <a:off x="631539" y="570436"/>
            <a:ext cx="100011" cy="364477"/>
            <a:chOff x="732125" y="2958550"/>
            <a:chExt cx="130325" cy="474950"/>
          </a:xfrm>
        </p:grpSpPr>
        <p:sp>
          <p:nvSpPr>
            <p:cNvPr id="15" name="Google Shape;866;p47">
              <a:extLst>
                <a:ext uri="{FF2B5EF4-FFF2-40B4-BE49-F238E27FC236}">
                  <a16:creationId xmlns:a16="http://schemas.microsoft.com/office/drawing/2014/main" id="{30B2A6D1-2287-49F7-9E34-61D714460D4C}"/>
                </a:ext>
              </a:extLst>
            </p:cNvPr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7;p47">
              <a:extLst>
                <a:ext uri="{FF2B5EF4-FFF2-40B4-BE49-F238E27FC236}">
                  <a16:creationId xmlns:a16="http://schemas.microsoft.com/office/drawing/2014/main" id="{ECAC2F7B-8A88-4570-88DC-2BBBCBD39133}"/>
                </a:ext>
              </a:extLst>
            </p:cNvPr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8;p47">
              <a:extLst>
                <a:ext uri="{FF2B5EF4-FFF2-40B4-BE49-F238E27FC236}">
                  <a16:creationId xmlns:a16="http://schemas.microsoft.com/office/drawing/2014/main" id="{4797D742-217D-4E39-A7E0-9549A864562D}"/>
                </a:ext>
              </a:extLst>
            </p:cNvPr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9;p47">
              <a:extLst>
                <a:ext uri="{FF2B5EF4-FFF2-40B4-BE49-F238E27FC236}">
                  <a16:creationId xmlns:a16="http://schemas.microsoft.com/office/drawing/2014/main" id="{1753082A-4BB6-46CB-855E-4A2152142701}"/>
                </a:ext>
              </a:extLst>
            </p:cNvPr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0;p47">
              <a:extLst>
                <a:ext uri="{FF2B5EF4-FFF2-40B4-BE49-F238E27FC236}">
                  <a16:creationId xmlns:a16="http://schemas.microsoft.com/office/drawing/2014/main" id="{0E940BE3-5D6C-4523-95F4-624F0A447F29}"/>
                </a:ext>
              </a:extLst>
            </p:cNvPr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1;p47">
              <a:extLst>
                <a:ext uri="{FF2B5EF4-FFF2-40B4-BE49-F238E27FC236}">
                  <a16:creationId xmlns:a16="http://schemas.microsoft.com/office/drawing/2014/main" id="{6FADC84F-34ED-4B2E-91B6-FA24DCD97E84}"/>
                </a:ext>
              </a:extLst>
            </p:cNvPr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2;p47">
              <a:extLst>
                <a:ext uri="{FF2B5EF4-FFF2-40B4-BE49-F238E27FC236}">
                  <a16:creationId xmlns:a16="http://schemas.microsoft.com/office/drawing/2014/main" id="{2ACA76F2-D388-4007-A67B-1966C29A233E}"/>
                </a:ext>
              </a:extLst>
            </p:cNvPr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3;p47">
              <a:extLst>
                <a:ext uri="{FF2B5EF4-FFF2-40B4-BE49-F238E27FC236}">
                  <a16:creationId xmlns:a16="http://schemas.microsoft.com/office/drawing/2014/main" id="{C55C9BF1-8F95-4AC7-82CB-63E1F3A626FD}"/>
                </a:ext>
              </a:extLst>
            </p:cNvPr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972E22B-8839-42E2-A595-AAC4224FE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811" y="2150434"/>
            <a:ext cx="2538146" cy="15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TRAIN/</a:t>
            </a:r>
            <a:br>
              <a:rPr lang="en" dirty="0"/>
            </a:br>
            <a:r>
              <a:rPr lang="en" dirty="0"/>
              <a:t>VALIDATION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pSp>
        <p:nvGrpSpPr>
          <p:cNvPr id="8" name="Google Shape;828;p47">
            <a:extLst>
              <a:ext uri="{FF2B5EF4-FFF2-40B4-BE49-F238E27FC236}">
                <a16:creationId xmlns:a16="http://schemas.microsoft.com/office/drawing/2014/main" id="{36099C64-63C3-456B-A037-3EE891544E97}"/>
              </a:ext>
            </a:extLst>
          </p:cNvPr>
          <p:cNvGrpSpPr/>
          <p:nvPr/>
        </p:nvGrpSpPr>
        <p:grpSpPr>
          <a:xfrm>
            <a:off x="592765" y="628107"/>
            <a:ext cx="277569" cy="298116"/>
            <a:chOff x="616425" y="2329600"/>
            <a:chExt cx="361700" cy="388475"/>
          </a:xfrm>
        </p:grpSpPr>
        <p:sp>
          <p:nvSpPr>
            <p:cNvPr id="9" name="Google Shape;829;p47">
              <a:extLst>
                <a:ext uri="{FF2B5EF4-FFF2-40B4-BE49-F238E27FC236}">
                  <a16:creationId xmlns:a16="http://schemas.microsoft.com/office/drawing/2014/main" id="{DAFEE29E-A31E-43C5-8AF3-BD99C773F126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0;p47">
              <a:extLst>
                <a:ext uri="{FF2B5EF4-FFF2-40B4-BE49-F238E27FC236}">
                  <a16:creationId xmlns:a16="http://schemas.microsoft.com/office/drawing/2014/main" id="{DC5382EC-9EE4-4A87-8190-B588A719516A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1;p47">
              <a:extLst>
                <a:ext uri="{FF2B5EF4-FFF2-40B4-BE49-F238E27FC236}">
                  <a16:creationId xmlns:a16="http://schemas.microsoft.com/office/drawing/2014/main" id="{BF87FBEF-4F3E-4F77-A9B2-40E09A842FB2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2;p47">
              <a:extLst>
                <a:ext uri="{FF2B5EF4-FFF2-40B4-BE49-F238E27FC236}">
                  <a16:creationId xmlns:a16="http://schemas.microsoft.com/office/drawing/2014/main" id="{F800A83C-6D72-4961-8BF5-9C41B19B590B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3;p47">
              <a:extLst>
                <a:ext uri="{FF2B5EF4-FFF2-40B4-BE49-F238E27FC236}">
                  <a16:creationId xmlns:a16="http://schemas.microsoft.com/office/drawing/2014/main" id="{7D35CB10-430B-479A-B242-818A9DD21F25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47">
              <a:extLst>
                <a:ext uri="{FF2B5EF4-FFF2-40B4-BE49-F238E27FC236}">
                  <a16:creationId xmlns:a16="http://schemas.microsoft.com/office/drawing/2014/main" id="{DDB6B0E6-0987-493A-92E9-4D76E32F56FB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47">
              <a:extLst>
                <a:ext uri="{FF2B5EF4-FFF2-40B4-BE49-F238E27FC236}">
                  <a16:creationId xmlns:a16="http://schemas.microsoft.com/office/drawing/2014/main" id="{77E60278-3640-4453-B5E9-86B5780EE78D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47">
              <a:extLst>
                <a:ext uri="{FF2B5EF4-FFF2-40B4-BE49-F238E27FC236}">
                  <a16:creationId xmlns:a16="http://schemas.microsoft.com/office/drawing/2014/main" id="{5090D9AB-0393-4DBD-A059-CA91B9CB45F7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71;p33">
            <a:extLst>
              <a:ext uri="{FF2B5EF4-FFF2-40B4-BE49-F238E27FC236}">
                <a16:creationId xmlns:a16="http://schemas.microsoft.com/office/drawing/2014/main" id="{A2B4A0ED-0428-4A4A-8EB7-1579DE5DD031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/>
              <a:t>4 </a:t>
            </a:r>
            <a:r>
              <a:rPr lang="fr-FR" sz="1800" dirty="0" err="1"/>
              <a:t>models</a:t>
            </a: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pre-selected</a:t>
            </a:r>
            <a:endParaRPr lang="fr-FR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DF4361-1CE0-47CD-BEEF-232881F7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48" y="387686"/>
            <a:ext cx="6322997" cy="42153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3A14392-DD55-4E4C-A169-3838019D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506" y="387685"/>
            <a:ext cx="6322996" cy="42153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0E3B23-DFF9-4E67-8D74-5CA869810A3E}"/>
              </a:ext>
            </a:extLst>
          </p:cNvPr>
          <p:cNvSpPr/>
          <p:nvPr/>
        </p:nvSpPr>
        <p:spPr>
          <a:xfrm>
            <a:off x="6511413" y="926223"/>
            <a:ext cx="1327355" cy="150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F45DBB-42BB-4B1B-B12A-C36A119E1D77}"/>
              </a:ext>
            </a:extLst>
          </p:cNvPr>
          <p:cNvSpPr/>
          <p:nvPr/>
        </p:nvSpPr>
        <p:spPr>
          <a:xfrm>
            <a:off x="6511412" y="1063874"/>
            <a:ext cx="1327355" cy="130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7E567-0196-4EA0-AE99-FCE007FED379}"/>
              </a:ext>
            </a:extLst>
          </p:cNvPr>
          <p:cNvSpPr/>
          <p:nvPr/>
        </p:nvSpPr>
        <p:spPr>
          <a:xfrm>
            <a:off x="6511411" y="1687447"/>
            <a:ext cx="1327355" cy="130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3C4C0-B824-41DC-A8E2-260FB83F9D6C}"/>
              </a:ext>
            </a:extLst>
          </p:cNvPr>
          <p:cNvSpPr/>
          <p:nvPr/>
        </p:nvSpPr>
        <p:spPr>
          <a:xfrm>
            <a:off x="6511411" y="1818192"/>
            <a:ext cx="1327355" cy="130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A325CF1-C4AD-4BB7-8DF5-38A884521C5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22723" y="1001428"/>
            <a:ext cx="1688690" cy="1122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4792DA9-BE30-47A3-90DE-AACBBA19BA5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979862" y="1129247"/>
            <a:ext cx="1531550" cy="241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6875C4A-3179-4EDD-A45E-AB443AD08E8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152799" y="1752820"/>
            <a:ext cx="1358612" cy="1914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CD37287-EB08-4582-8F81-DE046BF73FA6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5473746" y="1883565"/>
            <a:ext cx="1037665" cy="1847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0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INTERPRE-</a:t>
            </a:r>
            <a:br>
              <a:rPr lang="en" dirty="0"/>
            </a:br>
            <a:r>
              <a:rPr lang="en" dirty="0"/>
              <a:t>TABILITY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Complete yes for </a:t>
            </a:r>
            <a:r>
              <a:rPr lang="fr-FR" sz="1800" dirty="0" err="1"/>
              <a:t>DecisionTreeRegressor</a:t>
            </a: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9" name="Google Shape;1084;p47">
            <a:extLst>
              <a:ext uri="{FF2B5EF4-FFF2-40B4-BE49-F238E27FC236}">
                <a16:creationId xmlns:a16="http://schemas.microsoft.com/office/drawing/2014/main" id="{54C1443D-0A4F-4ACB-B502-CB14AFF19C10}"/>
              </a:ext>
            </a:extLst>
          </p:cNvPr>
          <p:cNvGrpSpPr/>
          <p:nvPr/>
        </p:nvGrpSpPr>
        <p:grpSpPr>
          <a:xfrm>
            <a:off x="632958" y="632284"/>
            <a:ext cx="197183" cy="312620"/>
            <a:chOff x="6718575" y="2318625"/>
            <a:chExt cx="256950" cy="407375"/>
          </a:xfrm>
        </p:grpSpPr>
        <p:sp>
          <p:nvSpPr>
            <p:cNvPr id="10" name="Google Shape;1085;p47">
              <a:extLst>
                <a:ext uri="{FF2B5EF4-FFF2-40B4-BE49-F238E27FC236}">
                  <a16:creationId xmlns:a16="http://schemas.microsoft.com/office/drawing/2014/main" id="{2D2E7EC9-0A3C-483C-BA38-5B200A4179D4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47">
              <a:extLst>
                <a:ext uri="{FF2B5EF4-FFF2-40B4-BE49-F238E27FC236}">
                  <a16:creationId xmlns:a16="http://schemas.microsoft.com/office/drawing/2014/main" id="{21D76A3B-9AD9-4BA8-946F-D21A5202FEFE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47">
              <a:extLst>
                <a:ext uri="{FF2B5EF4-FFF2-40B4-BE49-F238E27FC236}">
                  <a16:creationId xmlns:a16="http://schemas.microsoft.com/office/drawing/2014/main" id="{5306FC9C-2CBE-4796-B02A-8FF6DB57BF69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47">
              <a:extLst>
                <a:ext uri="{FF2B5EF4-FFF2-40B4-BE49-F238E27FC236}">
                  <a16:creationId xmlns:a16="http://schemas.microsoft.com/office/drawing/2014/main" id="{81599546-3FFA-474F-AD8D-20AAD980F14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47">
              <a:extLst>
                <a:ext uri="{FF2B5EF4-FFF2-40B4-BE49-F238E27FC236}">
                  <a16:creationId xmlns:a16="http://schemas.microsoft.com/office/drawing/2014/main" id="{081C6E21-CF98-4928-A234-D94A5F74872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47">
              <a:extLst>
                <a:ext uri="{FF2B5EF4-FFF2-40B4-BE49-F238E27FC236}">
                  <a16:creationId xmlns:a16="http://schemas.microsoft.com/office/drawing/2014/main" id="{8D39C57D-0DD0-400B-B728-15D2D0D6918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47">
              <a:extLst>
                <a:ext uri="{FF2B5EF4-FFF2-40B4-BE49-F238E27FC236}">
                  <a16:creationId xmlns:a16="http://schemas.microsoft.com/office/drawing/2014/main" id="{0D3DF29C-963B-4004-A6A2-DFF5BAEEE1DB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47">
              <a:extLst>
                <a:ext uri="{FF2B5EF4-FFF2-40B4-BE49-F238E27FC236}">
                  <a16:creationId xmlns:a16="http://schemas.microsoft.com/office/drawing/2014/main" id="{8C2C3DF5-A9AC-4698-BA9E-AD66D798797A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B73D6651-F079-4F0C-9D3F-D4F9BDA7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39" y="1955160"/>
            <a:ext cx="7307826" cy="24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br>
              <a:rPr lang="en" dirty="0"/>
            </a:br>
            <a:r>
              <a:rPr lang="en" dirty="0"/>
              <a:t>PREPARATION</a:t>
            </a:r>
            <a:br>
              <a:rPr lang="en" dirty="0"/>
            </a:br>
            <a:br>
              <a:rPr lang="en" dirty="0"/>
            </a:br>
            <a:r>
              <a:rPr lang="en" dirty="0"/>
              <a:t>2018</a:t>
            </a:r>
            <a:br>
              <a:rPr lang="en" dirty="0"/>
            </a:br>
            <a:r>
              <a:rPr lang="en" dirty="0"/>
              <a:t>2019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" name="Google Shape;132;p17">
            <a:extLst>
              <a:ext uri="{FF2B5EF4-FFF2-40B4-BE49-F238E27FC236}">
                <a16:creationId xmlns:a16="http://schemas.microsoft.com/office/drawing/2014/main" id="{43613221-21BA-4E5E-BDC5-32D8F0686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938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We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deduce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'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SiteEnergyUse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(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kBtu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)’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the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predicted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values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with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the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following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Raleway" pitchFamily="2" charset="0"/>
              </a:rPr>
              <a:t>regression</a:t>
            </a:r>
            <a:r>
              <a:rPr lang="fr-FR" sz="1800" dirty="0">
                <a:solidFill>
                  <a:schemeClr val="bg1"/>
                </a:solidFill>
                <a:latin typeface="Raleway" pitchFamily="2" charset="0"/>
              </a:rPr>
              <a:t>: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marL="533400" lvl="1" indent="0">
              <a:buNone/>
            </a:pPr>
            <a:endParaRPr lang="fr-FR" sz="1800" dirty="0"/>
          </a:p>
        </p:txBody>
      </p:sp>
      <p:grpSp>
        <p:nvGrpSpPr>
          <p:cNvPr id="16" name="Google Shape;924;p47">
            <a:extLst>
              <a:ext uri="{FF2B5EF4-FFF2-40B4-BE49-F238E27FC236}">
                <a16:creationId xmlns:a16="http://schemas.microsoft.com/office/drawing/2014/main" id="{218E5EAE-40D6-4AB2-948A-993CA679CAA6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7" name="Google Shape;925;p47">
              <a:extLst>
                <a:ext uri="{FF2B5EF4-FFF2-40B4-BE49-F238E27FC236}">
                  <a16:creationId xmlns:a16="http://schemas.microsoft.com/office/drawing/2014/main" id="{249A5418-4B86-4E7C-984C-4F8A3A165433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6;p47">
              <a:extLst>
                <a:ext uri="{FF2B5EF4-FFF2-40B4-BE49-F238E27FC236}">
                  <a16:creationId xmlns:a16="http://schemas.microsoft.com/office/drawing/2014/main" id="{E177D0B2-1E97-468E-BDA2-C77B4EF51D72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704CFDBE-CD5F-4714-848D-234880AF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54" y="2084896"/>
            <a:ext cx="3465528" cy="23103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7055850-6AAD-4BE3-92C0-0498C1B3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095" y="2084896"/>
            <a:ext cx="3465528" cy="23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2018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335AE30-D31E-4E75-8016-B866BFBE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84381"/>
              </p:ext>
            </p:extLst>
          </p:nvPr>
        </p:nvGraphicFramePr>
        <p:xfrm>
          <a:off x="3556000" y="1376940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57159200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96738777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263800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057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9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974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0.20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15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SVM_regressor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241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681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6752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dummy_regression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5551128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30E3F4-7F24-4010-91E2-B6ABFE2BF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6041"/>
              </p:ext>
            </p:extLst>
          </p:nvPr>
        </p:nvGraphicFramePr>
        <p:xfrm>
          <a:off x="3556000" y="3321456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84723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177092288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0088441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96287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825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Set_part_2018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450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8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6980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864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654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0.61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25133"/>
                  </a:ext>
                </a:extLst>
              </a:tr>
            </a:tbl>
          </a:graphicData>
        </a:graphic>
      </p:graphicFrame>
      <p:sp>
        <p:nvSpPr>
          <p:cNvPr id="9" name="Google Shape;371;p33">
            <a:extLst>
              <a:ext uri="{FF2B5EF4-FFF2-40B4-BE49-F238E27FC236}">
                <a16:creationId xmlns:a16="http://schemas.microsoft.com/office/drawing/2014/main" id="{E7BF51B7-8E8A-4D05-9F6D-A4A6414788C8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2018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2588 buildings</a:t>
            </a:r>
          </a:p>
          <a:p>
            <a:pPr marL="0" indent="0">
              <a:buFont typeface="Raleway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2129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C40E0DF-3E80-4229-8A4F-6EC8B2F48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81640"/>
              </p:ext>
            </p:extLst>
          </p:nvPr>
        </p:nvGraphicFramePr>
        <p:xfrm>
          <a:off x="3547436" y="1379491"/>
          <a:ext cx="4078287" cy="13201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258112519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2862468137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2919455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97039847"/>
                    </a:ext>
                  </a:extLst>
                </a:gridCol>
              </a:tblGrid>
              <a:tr h="133495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41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0906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SVM_regressor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34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CATBoost_regressor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0.26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406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186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273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4179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847AF2-DF1E-43AD-A1E7-6B397E562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238342"/>
              </p:ext>
            </p:extLst>
          </p:nvPr>
        </p:nvGraphicFramePr>
        <p:xfrm>
          <a:off x="3547436" y="3335572"/>
          <a:ext cx="4078288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3294569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18422805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8852127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35539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760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Set_part_2019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29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0.31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127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084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5212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8240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0.61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5342529"/>
                  </a:ext>
                </a:extLst>
              </a:tr>
            </a:tbl>
          </a:graphicData>
        </a:graphic>
      </p:graphicFrame>
      <p:sp>
        <p:nvSpPr>
          <p:cNvPr id="9" name="Google Shape;371;p33">
            <a:extLst>
              <a:ext uri="{FF2B5EF4-FFF2-40B4-BE49-F238E27FC236}">
                <a16:creationId xmlns:a16="http://schemas.microsoft.com/office/drawing/2014/main" id="{9EF3143C-469C-4D9F-913F-FD04F3D3BA52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2018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2588 buildings</a:t>
            </a:r>
          </a:p>
          <a:p>
            <a:pPr marL="0" indent="0">
              <a:buFont typeface="Raleway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9363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98514D0-876B-4BB9-8FFD-B5B2D6FA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114" y="1777180"/>
            <a:ext cx="5755683" cy="2877842"/>
          </a:xfrm>
          <a:prstGeom prst="rect">
            <a:avLst/>
          </a:prstGeom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EVOLUTION</a:t>
            </a:r>
            <a:br>
              <a:rPr lang="en" dirty="0"/>
            </a:br>
            <a:r>
              <a:rPr lang="en" dirty="0"/>
              <a:t>OF</a:t>
            </a:r>
            <a:br>
              <a:rPr lang="en" dirty="0"/>
            </a:br>
            <a:r>
              <a:rPr lang="en" dirty="0"/>
              <a:t>CORRELATION</a:t>
            </a:r>
            <a:br>
              <a:rPr lang="en" dirty="0"/>
            </a:br>
            <a:br>
              <a:rPr lang="en" dirty="0"/>
            </a:br>
            <a:r>
              <a:rPr lang="en" dirty="0"/>
              <a:t>(on fix set)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3" y="830346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 err="1"/>
              <a:t>Correlation</a:t>
            </a:r>
            <a:r>
              <a:rPr lang="fr-FR" sz="1800" dirty="0"/>
              <a:t> of  Energy </a:t>
            </a:r>
            <a:r>
              <a:rPr lang="fr-FR" sz="1800" dirty="0" err="1"/>
              <a:t>predicted</a:t>
            </a:r>
            <a:r>
              <a:rPr lang="fr-FR" sz="1800" dirty="0"/>
              <a:t> / GHG Emissions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18;p47">
            <a:extLst>
              <a:ext uri="{FF2B5EF4-FFF2-40B4-BE49-F238E27FC236}">
                <a16:creationId xmlns:a16="http://schemas.microsoft.com/office/drawing/2014/main" id="{873F73DF-DAAA-4674-BF7E-A6DFF281085E}"/>
              </a:ext>
            </a:extLst>
          </p:cNvPr>
          <p:cNvGrpSpPr/>
          <p:nvPr/>
        </p:nvGrpSpPr>
        <p:grpSpPr>
          <a:xfrm>
            <a:off x="562856" y="665854"/>
            <a:ext cx="337387" cy="244858"/>
            <a:chOff x="3932350" y="3714775"/>
            <a:chExt cx="439650" cy="319075"/>
          </a:xfrm>
        </p:grpSpPr>
        <p:sp>
          <p:nvSpPr>
            <p:cNvPr id="15" name="Google Shape;919;p47">
              <a:extLst>
                <a:ext uri="{FF2B5EF4-FFF2-40B4-BE49-F238E27FC236}">
                  <a16:creationId xmlns:a16="http://schemas.microsoft.com/office/drawing/2014/main" id="{8ECA6375-405F-4037-B559-D077DDF206DA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0;p47">
              <a:extLst>
                <a:ext uri="{FF2B5EF4-FFF2-40B4-BE49-F238E27FC236}">
                  <a16:creationId xmlns:a16="http://schemas.microsoft.com/office/drawing/2014/main" id="{9537B491-CD13-42A4-9503-A7426AAAAF97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1;p47">
              <a:extLst>
                <a:ext uri="{FF2B5EF4-FFF2-40B4-BE49-F238E27FC236}">
                  <a16:creationId xmlns:a16="http://schemas.microsoft.com/office/drawing/2014/main" id="{F324958F-10CF-487E-A28B-A93ED9F6C97E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2;p47">
              <a:extLst>
                <a:ext uri="{FF2B5EF4-FFF2-40B4-BE49-F238E27FC236}">
                  <a16:creationId xmlns:a16="http://schemas.microsoft.com/office/drawing/2014/main" id="{3D334D91-0B08-4A36-821F-6A1E0A2B4499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3;p47">
              <a:extLst>
                <a:ext uri="{FF2B5EF4-FFF2-40B4-BE49-F238E27FC236}">
                  <a16:creationId xmlns:a16="http://schemas.microsoft.com/office/drawing/2014/main" id="{7486C97D-1DB6-42FC-AE11-1BA50FD27665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3F291ACF-40C2-4F22-B3E1-388CA76BBEA7}"/>
              </a:ext>
            </a:extLst>
          </p:cNvPr>
          <p:cNvSpPr/>
          <p:nvPr/>
        </p:nvSpPr>
        <p:spPr>
          <a:xfrm>
            <a:off x="3970836" y="3969765"/>
            <a:ext cx="387927" cy="27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C2FF0A5-D438-4CA4-9461-9355CED3D968}"/>
              </a:ext>
            </a:extLst>
          </p:cNvPr>
          <p:cNvSpPr/>
          <p:nvPr/>
        </p:nvSpPr>
        <p:spPr>
          <a:xfrm>
            <a:off x="5413326" y="3969766"/>
            <a:ext cx="387927" cy="27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7A18A23-91DF-4947-98C6-040CE7D44AC9}"/>
              </a:ext>
            </a:extLst>
          </p:cNvPr>
          <p:cNvCxnSpPr>
            <a:stCxn id="6" idx="6"/>
            <a:endCxn id="20" idx="2"/>
          </p:cNvCxnSpPr>
          <p:nvPr/>
        </p:nvCxnSpPr>
        <p:spPr>
          <a:xfrm>
            <a:off x="4358763" y="4108311"/>
            <a:ext cx="10545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2167303" y="1131847"/>
            <a:ext cx="4809394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 err="1">
                <a:solidFill>
                  <a:srgbClr val="0070C0"/>
                </a:solidFill>
              </a:rPr>
              <a:t>We</a:t>
            </a:r>
            <a:r>
              <a:rPr lang="fr-FR" b="0" dirty="0">
                <a:solidFill>
                  <a:srgbClr val="0070C0"/>
                </a:solidFill>
              </a:rPr>
              <a:t> </a:t>
            </a:r>
            <a:r>
              <a:rPr lang="fr-FR" b="0" dirty="0" err="1">
                <a:solidFill>
                  <a:srgbClr val="0070C0"/>
                </a:solidFill>
              </a:rPr>
              <a:t>transfer</a:t>
            </a:r>
            <a:r>
              <a:rPr lang="fr-FR" b="0" dirty="0">
                <a:solidFill>
                  <a:srgbClr val="0070C0"/>
                </a:solidFill>
              </a:rPr>
              <a:t> </a:t>
            </a:r>
            <a:r>
              <a:rPr lang="fr-FR" b="0" dirty="0" err="1">
                <a:solidFill>
                  <a:srgbClr val="0070C0"/>
                </a:solidFill>
              </a:rPr>
              <a:t>this</a:t>
            </a:r>
            <a:r>
              <a:rPr lang="fr-FR" b="0" dirty="0">
                <a:solidFill>
                  <a:srgbClr val="0070C0"/>
                </a:solidFill>
              </a:rPr>
              <a:t> </a:t>
            </a:r>
            <a:r>
              <a:rPr lang="fr-FR" b="0" dirty="0" err="1">
                <a:solidFill>
                  <a:srgbClr val="0070C0"/>
                </a:solidFill>
              </a:rPr>
              <a:t>methodology</a:t>
            </a:r>
            <a:r>
              <a:rPr lang="fr-FR" b="0" dirty="0">
                <a:solidFill>
                  <a:srgbClr val="0070C0"/>
                </a:solidFill>
              </a:rPr>
              <a:t> to </a:t>
            </a:r>
            <a:r>
              <a:rPr lang="fr-FR" b="0" dirty="0" err="1">
                <a:solidFill>
                  <a:srgbClr val="0070C0"/>
                </a:solidFill>
              </a:rPr>
              <a:t>predict</a:t>
            </a:r>
            <a:r>
              <a:rPr lang="fr-FR" b="0" dirty="0">
                <a:solidFill>
                  <a:srgbClr val="0070C0"/>
                </a:solidFill>
              </a:rPr>
              <a:t> 2019/2020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4294967295"/>
          </p:nvPr>
        </p:nvSpPr>
        <p:spPr>
          <a:xfrm>
            <a:off x="0" y="4189413"/>
            <a:ext cx="549275" cy="544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37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TRAIN/</a:t>
            </a:r>
            <a:br>
              <a:rPr lang="en" dirty="0"/>
            </a:br>
            <a:r>
              <a:rPr lang="en" dirty="0"/>
              <a:t>VALIDATION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pSp>
        <p:nvGrpSpPr>
          <p:cNvPr id="8" name="Google Shape;828;p47">
            <a:extLst>
              <a:ext uri="{FF2B5EF4-FFF2-40B4-BE49-F238E27FC236}">
                <a16:creationId xmlns:a16="http://schemas.microsoft.com/office/drawing/2014/main" id="{36099C64-63C3-456B-A037-3EE891544E97}"/>
              </a:ext>
            </a:extLst>
          </p:cNvPr>
          <p:cNvGrpSpPr/>
          <p:nvPr/>
        </p:nvGrpSpPr>
        <p:grpSpPr>
          <a:xfrm>
            <a:off x="592765" y="628107"/>
            <a:ext cx="277569" cy="298116"/>
            <a:chOff x="616425" y="2329600"/>
            <a:chExt cx="361700" cy="388475"/>
          </a:xfrm>
        </p:grpSpPr>
        <p:sp>
          <p:nvSpPr>
            <p:cNvPr id="9" name="Google Shape;829;p47">
              <a:extLst>
                <a:ext uri="{FF2B5EF4-FFF2-40B4-BE49-F238E27FC236}">
                  <a16:creationId xmlns:a16="http://schemas.microsoft.com/office/drawing/2014/main" id="{DAFEE29E-A31E-43C5-8AF3-BD99C773F126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0;p47">
              <a:extLst>
                <a:ext uri="{FF2B5EF4-FFF2-40B4-BE49-F238E27FC236}">
                  <a16:creationId xmlns:a16="http://schemas.microsoft.com/office/drawing/2014/main" id="{DC5382EC-9EE4-4A87-8190-B588A719516A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1;p47">
              <a:extLst>
                <a:ext uri="{FF2B5EF4-FFF2-40B4-BE49-F238E27FC236}">
                  <a16:creationId xmlns:a16="http://schemas.microsoft.com/office/drawing/2014/main" id="{BF87FBEF-4F3E-4F77-A9B2-40E09A842FB2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2;p47">
              <a:extLst>
                <a:ext uri="{FF2B5EF4-FFF2-40B4-BE49-F238E27FC236}">
                  <a16:creationId xmlns:a16="http://schemas.microsoft.com/office/drawing/2014/main" id="{F800A83C-6D72-4961-8BF5-9C41B19B590B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3;p47">
              <a:extLst>
                <a:ext uri="{FF2B5EF4-FFF2-40B4-BE49-F238E27FC236}">
                  <a16:creationId xmlns:a16="http://schemas.microsoft.com/office/drawing/2014/main" id="{7D35CB10-430B-479A-B242-818A9DD21F25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47">
              <a:extLst>
                <a:ext uri="{FF2B5EF4-FFF2-40B4-BE49-F238E27FC236}">
                  <a16:creationId xmlns:a16="http://schemas.microsoft.com/office/drawing/2014/main" id="{DDB6B0E6-0987-493A-92E9-4D76E32F56FB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47">
              <a:extLst>
                <a:ext uri="{FF2B5EF4-FFF2-40B4-BE49-F238E27FC236}">
                  <a16:creationId xmlns:a16="http://schemas.microsoft.com/office/drawing/2014/main" id="{77E60278-3640-4453-B5E9-86B5780EE78D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47">
              <a:extLst>
                <a:ext uri="{FF2B5EF4-FFF2-40B4-BE49-F238E27FC236}">
                  <a16:creationId xmlns:a16="http://schemas.microsoft.com/office/drawing/2014/main" id="{5090D9AB-0393-4DBD-A059-CA91B9CB45F7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71;p33">
            <a:extLst>
              <a:ext uri="{FF2B5EF4-FFF2-40B4-BE49-F238E27FC236}">
                <a16:creationId xmlns:a16="http://schemas.microsoft.com/office/drawing/2014/main" id="{29005B4A-F14A-474A-980C-923976C72200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2631 buildings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48CE80-6DDE-45C7-82FD-4DE896BE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76" y="74914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335AE30-D31E-4E75-8016-B866BFBE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25126"/>
              </p:ext>
            </p:extLst>
          </p:nvPr>
        </p:nvGraphicFramePr>
        <p:xfrm>
          <a:off x="3556000" y="1376940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57159200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96738777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263800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057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9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974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0.18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15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241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681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6752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dummy_regression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5551128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30E3F4-7F24-4010-91E2-B6ABFE2BF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715909"/>
              </p:ext>
            </p:extLst>
          </p:nvPr>
        </p:nvGraphicFramePr>
        <p:xfrm>
          <a:off x="3556000" y="3321456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84723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177092288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0088441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96287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825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450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8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6980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864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654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25133"/>
                  </a:ext>
                </a:extLst>
              </a:tr>
            </a:tbl>
          </a:graphicData>
        </a:graphic>
      </p:graphicFrame>
      <p:sp>
        <p:nvSpPr>
          <p:cNvPr id="9" name="Google Shape;371;p33">
            <a:extLst>
              <a:ext uri="{FF2B5EF4-FFF2-40B4-BE49-F238E27FC236}">
                <a16:creationId xmlns:a16="http://schemas.microsoft.com/office/drawing/2014/main" id="{A669474C-0C5C-4A06-9D2C-60FB0998A9D7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2631 buildings</a:t>
            </a:r>
          </a:p>
          <a:p>
            <a:pPr marL="0" indent="0">
              <a:buFont typeface="Raleway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0430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SEATTLE CARBON FOOTPRINT</a:t>
            </a:r>
            <a:endParaRPr dirty="0"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545288" y="2218337"/>
            <a:ext cx="34008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The consumed energy of buildings is responsible for 20% of the Seattle carbon footprint</a:t>
            </a: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825" y="305475"/>
            <a:ext cx="4537000" cy="453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Google Shape;216;p2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 descr="Une image contenant ciel, extérieur, grue, nuageux&#10;&#10;Description générée automatiquement">
            <a:extLst>
              <a:ext uri="{FF2B5EF4-FFF2-40B4-BE49-F238E27FC236}">
                <a16:creationId xmlns:a16="http://schemas.microsoft.com/office/drawing/2014/main" id="{4E350F59-07AA-4B6A-BEF8-4A15AEAC1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60270">
            <a:off x="6807203" y="2110064"/>
            <a:ext cx="1397375" cy="1336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AF1AA87-A36B-47D9-A077-6A2862F72D5B}"/>
              </a:ext>
            </a:extLst>
          </p:cNvPr>
          <p:cNvGrpSpPr/>
          <p:nvPr/>
        </p:nvGrpSpPr>
        <p:grpSpPr>
          <a:xfrm>
            <a:off x="4742529" y="783598"/>
            <a:ext cx="3740559" cy="3736350"/>
            <a:chOff x="4742529" y="752523"/>
            <a:chExt cx="3740559" cy="37363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7A8D4D9-001B-42EF-8D89-F8F3E5E2E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85"/>
            <a:stretch/>
          </p:blipFill>
          <p:spPr>
            <a:xfrm>
              <a:off x="4742529" y="752523"/>
              <a:ext cx="3740559" cy="37363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A20D3B-2227-4F82-B318-DAEC3C4A096E}"/>
                </a:ext>
              </a:extLst>
            </p:cNvPr>
            <p:cNvSpPr/>
            <p:nvPr/>
          </p:nvSpPr>
          <p:spPr>
            <a:xfrm>
              <a:off x="8160328" y="976745"/>
              <a:ext cx="308906" cy="658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17F273-F45B-4814-BE5B-76DAF73CDF33}"/>
                </a:ext>
              </a:extLst>
            </p:cNvPr>
            <p:cNvSpPr/>
            <p:nvPr/>
          </p:nvSpPr>
          <p:spPr>
            <a:xfrm rot="16200000">
              <a:off x="8045218" y="870185"/>
              <a:ext cx="308906" cy="522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8BFB8C4-2506-4EB6-B91C-A7C78C9E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854" y="783598"/>
            <a:ext cx="4342942" cy="3754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C40E0DF-3E80-4229-8A4F-6EC8B2F48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15879"/>
              </p:ext>
            </p:extLst>
          </p:nvPr>
        </p:nvGraphicFramePr>
        <p:xfrm>
          <a:off x="3547436" y="1379491"/>
          <a:ext cx="4078287" cy="13201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258112519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2862468137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2919455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97039847"/>
                    </a:ext>
                  </a:extLst>
                </a:gridCol>
              </a:tblGrid>
              <a:tr h="133495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41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Set_part_2020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0906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34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406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186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273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4179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847AF2-DF1E-43AD-A1E7-6B397E562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92140"/>
              </p:ext>
            </p:extLst>
          </p:nvPr>
        </p:nvGraphicFramePr>
        <p:xfrm>
          <a:off x="3547436" y="3335572"/>
          <a:ext cx="4078288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3294569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18422805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8852127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35539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760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Set_part_2020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29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127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084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5212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8240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5342529"/>
                  </a:ext>
                </a:extLst>
              </a:tr>
            </a:tbl>
          </a:graphicData>
        </a:graphic>
      </p:graphicFrame>
      <p:sp>
        <p:nvSpPr>
          <p:cNvPr id="9" name="Google Shape;371;p33">
            <a:extLst>
              <a:ext uri="{FF2B5EF4-FFF2-40B4-BE49-F238E27FC236}">
                <a16:creationId xmlns:a16="http://schemas.microsoft.com/office/drawing/2014/main" id="{E8368F08-7239-4156-A2BE-A9515C99B7CF}"/>
              </a:ext>
            </a:extLst>
          </p:cNvPr>
          <p:cNvSpPr txBox="1">
            <a:spLocks/>
          </p:cNvSpPr>
          <p:nvPr/>
        </p:nvSpPr>
        <p:spPr>
          <a:xfrm>
            <a:off x="457200" y="2175515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2631 buildings</a:t>
            </a:r>
          </a:p>
          <a:p>
            <a:pPr marL="0" indent="0">
              <a:buFont typeface="Raleway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17289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70BCBA-B9FF-44AB-8CF6-394C6C4B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09" y="1782068"/>
            <a:ext cx="5768589" cy="2884295"/>
          </a:xfrm>
          <a:prstGeom prst="rect">
            <a:avLst/>
          </a:prstGeom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EVOLUTION</a:t>
            </a:r>
            <a:br>
              <a:rPr lang="en" dirty="0"/>
            </a:br>
            <a:r>
              <a:rPr lang="en" dirty="0"/>
              <a:t>OF</a:t>
            </a:r>
            <a:br>
              <a:rPr lang="en" dirty="0"/>
            </a:br>
            <a:r>
              <a:rPr lang="en" dirty="0"/>
              <a:t>CORRELATION</a:t>
            </a:r>
            <a:br>
              <a:rPr lang="en" dirty="0"/>
            </a:br>
            <a:br>
              <a:rPr lang="en" dirty="0"/>
            </a:br>
            <a:r>
              <a:rPr lang="en" dirty="0"/>
              <a:t>(on fix set)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3" y="830346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 err="1"/>
              <a:t>Correlation</a:t>
            </a:r>
            <a:r>
              <a:rPr lang="fr-FR" sz="1800" dirty="0"/>
              <a:t> of  Energy </a:t>
            </a:r>
            <a:r>
              <a:rPr lang="fr-FR" sz="1800" dirty="0" err="1"/>
              <a:t>predicted</a:t>
            </a:r>
            <a:r>
              <a:rPr lang="fr-FR" sz="1800" dirty="0"/>
              <a:t> / GHG Emissions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18;p47">
            <a:extLst>
              <a:ext uri="{FF2B5EF4-FFF2-40B4-BE49-F238E27FC236}">
                <a16:creationId xmlns:a16="http://schemas.microsoft.com/office/drawing/2014/main" id="{873F73DF-DAAA-4674-BF7E-A6DFF281085E}"/>
              </a:ext>
            </a:extLst>
          </p:cNvPr>
          <p:cNvGrpSpPr/>
          <p:nvPr/>
        </p:nvGrpSpPr>
        <p:grpSpPr>
          <a:xfrm>
            <a:off x="562856" y="665854"/>
            <a:ext cx="337387" cy="244858"/>
            <a:chOff x="3932350" y="3714775"/>
            <a:chExt cx="439650" cy="319075"/>
          </a:xfrm>
        </p:grpSpPr>
        <p:sp>
          <p:nvSpPr>
            <p:cNvPr id="15" name="Google Shape;919;p47">
              <a:extLst>
                <a:ext uri="{FF2B5EF4-FFF2-40B4-BE49-F238E27FC236}">
                  <a16:creationId xmlns:a16="http://schemas.microsoft.com/office/drawing/2014/main" id="{8ECA6375-405F-4037-B559-D077DDF206DA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0;p47">
              <a:extLst>
                <a:ext uri="{FF2B5EF4-FFF2-40B4-BE49-F238E27FC236}">
                  <a16:creationId xmlns:a16="http://schemas.microsoft.com/office/drawing/2014/main" id="{9537B491-CD13-42A4-9503-A7426AAAAF97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1;p47">
              <a:extLst>
                <a:ext uri="{FF2B5EF4-FFF2-40B4-BE49-F238E27FC236}">
                  <a16:creationId xmlns:a16="http://schemas.microsoft.com/office/drawing/2014/main" id="{F324958F-10CF-487E-A28B-A93ED9F6C97E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2;p47">
              <a:extLst>
                <a:ext uri="{FF2B5EF4-FFF2-40B4-BE49-F238E27FC236}">
                  <a16:creationId xmlns:a16="http://schemas.microsoft.com/office/drawing/2014/main" id="{3D334D91-0B08-4A36-821F-6A1E0A2B4499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3;p47">
              <a:extLst>
                <a:ext uri="{FF2B5EF4-FFF2-40B4-BE49-F238E27FC236}">
                  <a16:creationId xmlns:a16="http://schemas.microsoft.com/office/drawing/2014/main" id="{7486C97D-1DB6-42FC-AE11-1BA50FD27665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3F291ACF-40C2-4F22-B3E1-388CA76BBEA7}"/>
              </a:ext>
            </a:extLst>
          </p:cNvPr>
          <p:cNvSpPr/>
          <p:nvPr/>
        </p:nvSpPr>
        <p:spPr>
          <a:xfrm>
            <a:off x="3970836" y="3969765"/>
            <a:ext cx="387927" cy="27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C2FF0A5-D438-4CA4-9461-9355CED3D968}"/>
              </a:ext>
            </a:extLst>
          </p:cNvPr>
          <p:cNvSpPr/>
          <p:nvPr/>
        </p:nvSpPr>
        <p:spPr>
          <a:xfrm>
            <a:off x="5413326" y="3969766"/>
            <a:ext cx="387927" cy="27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7A18A23-91DF-4947-98C6-040CE7D44AC9}"/>
              </a:ext>
            </a:extLst>
          </p:cNvPr>
          <p:cNvCxnSpPr>
            <a:stCxn id="6" idx="6"/>
            <a:endCxn id="20" idx="2"/>
          </p:cNvCxnSpPr>
          <p:nvPr/>
        </p:nvCxnSpPr>
        <p:spPr>
          <a:xfrm>
            <a:off x="4358763" y="4108311"/>
            <a:ext cx="10545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05 </a:t>
            </a:r>
            <a:br>
              <a:rPr lang="en" dirty="0"/>
            </a:br>
            <a:r>
              <a:rPr lang="en" dirty="0"/>
              <a:t>ENERGY </a:t>
            </a:r>
            <a:r>
              <a:rPr lang="fr-FR" sz="3600" dirty="0"/>
              <a:t>RECORD INTERVALS</a:t>
            </a: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7245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RECORD</a:t>
            </a:r>
            <a:br>
              <a:rPr lang="en" dirty="0"/>
            </a:br>
            <a:r>
              <a:rPr lang="en" dirty="0"/>
              <a:t>INTERVALS</a:t>
            </a:r>
            <a:br>
              <a:rPr lang="en" dirty="0"/>
            </a:br>
            <a:r>
              <a:rPr lang="en" dirty="0"/>
              <a:t>PROPOSITION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508077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Record </a:t>
            </a:r>
            <a:r>
              <a:rPr lang="fr-FR" sz="1800" dirty="0" err="1"/>
              <a:t>intervals</a:t>
            </a:r>
            <a:r>
              <a:rPr lang="fr-FR" sz="1800" dirty="0"/>
              <a:t> can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implemented</a:t>
            </a:r>
            <a:r>
              <a:rPr lang="fr-FR" sz="1800" dirty="0"/>
              <a:t> </a:t>
            </a:r>
            <a:r>
              <a:rPr lang="fr-FR" sz="1800" dirty="0" err="1"/>
              <a:t>when</a:t>
            </a:r>
            <a:r>
              <a:rPr lang="fr-FR" sz="1800" dirty="0"/>
              <a:t> </a:t>
            </a:r>
            <a:r>
              <a:rPr lang="fr-FR" sz="1800" dirty="0" err="1"/>
              <a:t>two</a:t>
            </a:r>
            <a:r>
              <a:rPr lang="fr-FR" sz="1800" dirty="0"/>
              <a:t> </a:t>
            </a:r>
            <a:r>
              <a:rPr lang="fr-FR" sz="1800" dirty="0" err="1"/>
              <a:t>predictive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 are </a:t>
            </a:r>
            <a:r>
              <a:rPr lang="fr-FR" sz="1800" dirty="0" err="1"/>
              <a:t>validated</a:t>
            </a:r>
            <a:r>
              <a:rPr lang="fr-FR" sz="1800" dirty="0"/>
              <a:t> for a building</a:t>
            </a:r>
          </a:p>
          <a:p>
            <a:pPr>
              <a:spcBef>
                <a:spcPts val="0"/>
              </a:spcBef>
            </a:pPr>
            <a:endParaRPr lang="fr-FR" sz="1200" dirty="0"/>
          </a:p>
          <a:p>
            <a:pPr>
              <a:spcBef>
                <a:spcPts val="0"/>
              </a:spcBef>
            </a:pPr>
            <a:r>
              <a:rPr lang="fr-FR" sz="1800" dirty="0"/>
              <a:t>One </a:t>
            </a:r>
            <a:r>
              <a:rPr lang="fr-FR" sz="1800" dirty="0" err="1"/>
              <a:t>year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added</a:t>
            </a:r>
            <a:r>
              <a:rPr lang="fr-FR" sz="1800" dirty="0"/>
              <a:t> to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two</a:t>
            </a:r>
            <a:r>
              <a:rPr lang="fr-FR" sz="1800" dirty="0"/>
              <a:t> </a:t>
            </a: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 of the model (</a:t>
            </a:r>
            <a:r>
              <a:rPr lang="fr-FR" sz="1800" dirty="0" err="1"/>
              <a:t>with</a:t>
            </a:r>
            <a:r>
              <a:rPr lang="fr-FR" sz="1800" dirty="0"/>
              <a:t> at least 3 training </a:t>
            </a:r>
            <a:r>
              <a:rPr lang="fr-FR" sz="1800" dirty="0" err="1"/>
              <a:t>years</a:t>
            </a:r>
            <a:r>
              <a:rPr lang="fr-FR" sz="1800" dirty="0"/>
              <a:t>)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200" dirty="0"/>
          </a:p>
          <a:p>
            <a:pPr>
              <a:spcBef>
                <a:spcPts val="0"/>
              </a:spcBef>
            </a:pPr>
            <a:r>
              <a:rPr lang="fr-FR" sz="1800" u="sng" dirty="0" err="1"/>
              <a:t>Only</a:t>
            </a:r>
            <a:r>
              <a:rPr lang="fr-FR" sz="1800" u="sng" dirty="0"/>
              <a:t> 20% of records </a:t>
            </a:r>
            <a:r>
              <a:rPr lang="fr-FR" sz="1800" u="sng" dirty="0" err="1"/>
              <a:t>each</a:t>
            </a:r>
            <a:r>
              <a:rPr lang="fr-FR" sz="1800" u="sng" dirty="0"/>
              <a:t> </a:t>
            </a:r>
            <a:r>
              <a:rPr lang="fr-FR" sz="1800" u="sng" dirty="0" err="1"/>
              <a:t>year</a:t>
            </a:r>
            <a:r>
              <a:rPr lang="fr-FR" sz="1800" dirty="0"/>
              <a:t> -&gt; </a:t>
            </a:r>
            <a:r>
              <a:rPr lang="fr-FR" sz="1800" b="1" dirty="0" err="1"/>
              <a:t>cost</a:t>
            </a:r>
            <a:r>
              <a:rPr lang="fr-FR" sz="1800" b="1" dirty="0"/>
              <a:t> </a:t>
            </a:r>
            <a:r>
              <a:rPr lang="fr-FR" sz="1800" b="1" dirty="0" err="1"/>
              <a:t>saving</a:t>
            </a:r>
            <a:endParaRPr lang="fr-FR" sz="1800" b="1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      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followed</a:t>
            </a:r>
            <a:r>
              <a:rPr lang="fr-FR" sz="1800" dirty="0"/>
              <a:t> building has </a:t>
            </a:r>
            <a:r>
              <a:rPr lang="fr-FR" sz="1800" u="sng" dirty="0"/>
              <a:t>a record </a:t>
            </a:r>
            <a:r>
              <a:rPr lang="fr-FR" sz="1800" u="sng" dirty="0" err="1"/>
              <a:t>every</a:t>
            </a:r>
            <a:r>
              <a:rPr lang="fr-FR" sz="1800" u="sng" dirty="0"/>
              <a:t> 5   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       </a:t>
            </a:r>
            <a:r>
              <a:rPr lang="fr-FR" sz="1800" u="sng" dirty="0" err="1"/>
              <a:t>years</a:t>
            </a:r>
            <a:r>
              <a:rPr lang="fr-FR" sz="1800" u="sng" dirty="0"/>
              <a:t> </a:t>
            </a:r>
            <a:r>
              <a:rPr lang="fr-FR" sz="1800" dirty="0"/>
              <a:t>to </a:t>
            </a:r>
            <a:r>
              <a:rPr lang="fr-FR" sz="1800" dirty="0" err="1"/>
              <a:t>validate</a:t>
            </a:r>
            <a:r>
              <a:rPr lang="fr-FR" sz="1800" dirty="0"/>
              <a:t> the </a:t>
            </a:r>
            <a:r>
              <a:rPr lang="fr-FR" sz="1800" dirty="0" err="1"/>
              <a:t>prediction</a:t>
            </a:r>
            <a:r>
              <a:rPr lang="fr-FR" sz="1800" dirty="0"/>
              <a:t> and to have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       new building data input</a:t>
            </a:r>
          </a:p>
          <a:p>
            <a:pPr>
              <a:spcBef>
                <a:spcPts val="0"/>
              </a:spcBef>
            </a:pPr>
            <a:endParaRPr lang="fr-FR" sz="1000" b="1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       The </a:t>
            </a:r>
            <a:r>
              <a:rPr lang="fr-FR" sz="1800" dirty="0" err="1"/>
              <a:t>selected</a:t>
            </a:r>
            <a:r>
              <a:rPr lang="fr-FR" sz="1800" dirty="0"/>
              <a:t> buildings must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removed</a:t>
            </a:r>
            <a:r>
              <a:rPr lang="fr-FR" sz="1800" dirty="0"/>
              <a:t>    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800" dirty="0"/>
              <a:t>       </a:t>
            </a:r>
            <a:r>
              <a:rPr lang="fr-FR" sz="1800" dirty="0" err="1"/>
              <a:t>from</a:t>
            </a:r>
            <a:r>
              <a:rPr lang="fr-FR" sz="1800" dirty="0"/>
              <a:t> the training set for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year</a:t>
            </a:r>
            <a:endParaRPr lang="fr-FR" sz="1800" dirty="0"/>
          </a:p>
          <a:p>
            <a:pPr>
              <a:spcBef>
                <a:spcPts val="0"/>
              </a:spcBef>
            </a:pPr>
            <a:endParaRPr lang="fr-FR" sz="1200" dirty="0"/>
          </a:p>
          <a:p>
            <a:pPr>
              <a:spcBef>
                <a:spcPts val="0"/>
              </a:spcBef>
            </a:pPr>
            <a:r>
              <a:rPr lang="fr-FR" sz="1800" dirty="0"/>
              <a:t>Check out the </a:t>
            </a:r>
            <a:r>
              <a:rPr lang="fr-FR" sz="1800" dirty="0" err="1"/>
              <a:t>following</a:t>
            </a:r>
            <a:r>
              <a:rPr lang="fr-FR" sz="1800" dirty="0"/>
              <a:t> record </a:t>
            </a:r>
            <a:r>
              <a:rPr lang="fr-FR" sz="1800" dirty="0" err="1"/>
              <a:t>intervals</a:t>
            </a:r>
            <a:r>
              <a:rPr lang="fr-FR" sz="1800" dirty="0"/>
              <a:t> scenario </a:t>
            </a:r>
            <a:r>
              <a:rPr lang="fr-FR" sz="1800" dirty="0" err="1"/>
              <a:t>from</a:t>
            </a:r>
            <a:r>
              <a:rPr lang="fr-FR" sz="1800" dirty="0"/>
              <a:t> 2022 </a:t>
            </a:r>
            <a:r>
              <a:rPr lang="fr-FR" sz="1800" dirty="0" err="1"/>
              <a:t>until</a:t>
            </a:r>
            <a:r>
              <a:rPr lang="fr-FR" sz="1800" dirty="0"/>
              <a:t> 2030/2050:</a:t>
            </a:r>
          </a:p>
          <a:p>
            <a:pPr marL="76200" indent="0">
              <a:spcBef>
                <a:spcPts val="0"/>
              </a:spcBef>
              <a:buNone/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3" name="Google Shape;880;p47">
            <a:extLst>
              <a:ext uri="{FF2B5EF4-FFF2-40B4-BE49-F238E27FC236}">
                <a16:creationId xmlns:a16="http://schemas.microsoft.com/office/drawing/2014/main" id="{AD456534-5D18-4C17-A5DF-C2BD4BBF8157}"/>
              </a:ext>
            </a:extLst>
          </p:cNvPr>
          <p:cNvGrpSpPr/>
          <p:nvPr/>
        </p:nvGrpSpPr>
        <p:grpSpPr>
          <a:xfrm>
            <a:off x="532956" y="621682"/>
            <a:ext cx="397187" cy="295315"/>
            <a:chOff x="5247525" y="3007275"/>
            <a:chExt cx="517575" cy="384825"/>
          </a:xfrm>
        </p:grpSpPr>
        <p:sp>
          <p:nvSpPr>
            <p:cNvPr id="20" name="Google Shape;881;p47">
              <a:extLst>
                <a:ext uri="{FF2B5EF4-FFF2-40B4-BE49-F238E27FC236}">
                  <a16:creationId xmlns:a16="http://schemas.microsoft.com/office/drawing/2014/main" id="{F028A781-4DA3-4604-AC74-8E3CFF40F36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2;p47">
              <a:extLst>
                <a:ext uri="{FF2B5EF4-FFF2-40B4-BE49-F238E27FC236}">
                  <a16:creationId xmlns:a16="http://schemas.microsoft.com/office/drawing/2014/main" id="{C88EA1FA-9FE0-4A2F-A12B-9ED88F217082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0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EC3AC0AF-12EB-4C79-8E1A-6BBD021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11" y="4946407"/>
            <a:ext cx="176198" cy="13251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8BD4028-3D44-4E0E-87BE-CAA21666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95" y="4786750"/>
            <a:ext cx="176198" cy="132517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68BC185-278B-4E60-AD09-A4EDDE9C881C}"/>
              </a:ext>
            </a:extLst>
          </p:cNvPr>
          <p:cNvSpPr txBox="1"/>
          <p:nvPr/>
        </p:nvSpPr>
        <p:spPr>
          <a:xfrm>
            <a:off x="823724" y="4714700"/>
            <a:ext cx="43412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B050"/>
                </a:solidFill>
              </a:rPr>
              <a:t>X  </a:t>
            </a:r>
            <a:r>
              <a:rPr lang="fr-FR" sz="1050" dirty="0">
                <a:solidFill>
                  <a:schemeClr val="tx1"/>
                </a:solidFill>
              </a:rPr>
              <a:t>Record</a:t>
            </a:r>
          </a:p>
          <a:p>
            <a:r>
              <a:rPr lang="fr-FR" sz="1050" dirty="0">
                <a:solidFill>
                  <a:srgbClr val="00B050"/>
                </a:solidFill>
              </a:rPr>
              <a:t>X.  </a:t>
            </a:r>
            <a:r>
              <a:rPr lang="fr-FR" sz="1050" dirty="0">
                <a:solidFill>
                  <a:schemeClr val="tx1"/>
                </a:solidFill>
              </a:rPr>
              <a:t>3</a:t>
            </a:r>
            <a:r>
              <a:rPr lang="fr-FR" sz="1050" baseline="30000" dirty="0">
                <a:solidFill>
                  <a:schemeClr val="tx1"/>
                </a:solidFill>
              </a:rPr>
              <a:t>rd</a:t>
            </a:r>
            <a:r>
              <a:rPr lang="fr-FR" sz="1050" dirty="0">
                <a:solidFill>
                  <a:schemeClr val="tx1"/>
                </a:solidFill>
              </a:rPr>
              <a:t> record</a:t>
            </a:r>
          </a:p>
          <a:p>
            <a:endParaRPr lang="fr-FR" sz="1050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AD25D177-1CCE-4E12-A2AC-728A4F50D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4299"/>
          <a:stretch/>
        </p:blipFill>
        <p:spPr>
          <a:xfrm>
            <a:off x="6046276" y="4627356"/>
            <a:ext cx="121538" cy="277397"/>
          </a:xfrm>
          <a:prstGeom prst="rect">
            <a:avLst/>
          </a:prstGeom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B7AD29B-3819-4B64-8DCE-3D8C20D6D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454129"/>
              </p:ext>
            </p:extLst>
          </p:nvPr>
        </p:nvGraphicFramePr>
        <p:xfrm>
          <a:off x="547438" y="65467"/>
          <a:ext cx="7806561" cy="4721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777">
                  <a:extLst>
                    <a:ext uri="{9D8B030D-6E8A-4147-A177-3AD203B41FA5}">
                      <a16:colId xmlns:a16="http://schemas.microsoft.com/office/drawing/2014/main" val="856158955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1635266891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2733012559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1864060062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513981627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3602646208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872713585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4047175728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3649729706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3282771051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228927853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2439342679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953280748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104914047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1204909855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2900817278"/>
                    </a:ext>
                  </a:extLst>
                </a:gridCol>
                <a:gridCol w="462799">
                  <a:extLst>
                    <a:ext uri="{9D8B030D-6E8A-4147-A177-3AD203B41FA5}">
                      <a16:colId xmlns:a16="http://schemas.microsoft.com/office/drawing/2014/main" val="6283736"/>
                    </a:ext>
                  </a:extLst>
                </a:gridCol>
              </a:tblGrid>
              <a:tr h="454031">
                <a:tc>
                  <a:txBody>
                    <a:bodyPr/>
                    <a:lstStyle/>
                    <a:p>
                      <a:r>
                        <a:rPr lang="fr-FR" sz="900" dirty="0"/>
                        <a:t>Building/</a:t>
                      </a:r>
                      <a:r>
                        <a:rPr lang="fr-FR" sz="900" dirty="0" err="1"/>
                        <a:t>year</a:t>
                      </a:r>
                      <a:r>
                        <a:rPr lang="fr-FR" sz="900" dirty="0"/>
                        <a:t> 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2015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2016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2017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2018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2019</a:t>
                      </a:r>
                    </a:p>
                  </a:txBody>
                  <a:tcPr marL="65411" marR="65411" marT="32705" marB="3270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</a:t>
                      </a:r>
                      <a:r>
                        <a:rPr lang="fr-FR" sz="1100" dirty="0">
                          <a:highlight>
                            <a:srgbClr val="800000"/>
                          </a:highlight>
                        </a:rPr>
                        <a:t>0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</a:t>
                      </a:r>
                      <a:r>
                        <a:rPr lang="fr-FR" sz="1100" dirty="0">
                          <a:highlight>
                            <a:srgbClr val="800000"/>
                          </a:highlight>
                        </a:rPr>
                        <a:t>1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</a:t>
                      </a:r>
                      <a:r>
                        <a:rPr lang="fr-FR" sz="1100" dirty="0">
                          <a:highlight>
                            <a:srgbClr val="800000"/>
                          </a:highlight>
                        </a:rPr>
                        <a:t>2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2023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2024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2025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2026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2027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2028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2029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2030</a:t>
                      </a:r>
                      <a:r>
                        <a:rPr lang="fr-FR" sz="800" dirty="0"/>
                        <a:t>…2050</a:t>
                      </a:r>
                    </a:p>
                  </a:txBody>
                  <a:tcPr marL="65411" marR="65411" marT="32705" marB="32705"/>
                </a:tc>
                <a:extLst>
                  <a:ext uri="{0D108BD9-81ED-4DB2-BD59-A6C34878D82A}">
                    <a16:rowId xmlns:a16="http://schemas.microsoft.com/office/drawing/2014/main" val="247597400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31361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2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874207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3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76740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4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9754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5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7496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6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5410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7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26216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8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1247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9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3836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10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383063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11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</a:t>
                      </a: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sngStrike" dirty="0">
                          <a:solidFill>
                            <a:srgbClr val="FF0000"/>
                          </a:solidFill>
                        </a:rPr>
                        <a:t>X </a:t>
                      </a:r>
                      <a:r>
                        <a:rPr lang="fr-FR" sz="1300" dirty="0" err="1">
                          <a:solidFill>
                            <a:srgbClr val="00B050"/>
                          </a:solidFill>
                        </a:rPr>
                        <a:t>X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fr-FR" sz="1300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X. ∆ 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54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12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 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98719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13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064788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14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tx1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96083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15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 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X. 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∆</a:t>
                      </a:r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X 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14672"/>
                  </a:ext>
                </a:extLst>
              </a:tr>
              <a:tr h="265276">
                <a:tc>
                  <a:txBody>
                    <a:bodyPr/>
                    <a:lstStyle/>
                    <a:p>
                      <a:r>
                        <a:rPr lang="fr-FR" sz="1300" dirty="0"/>
                        <a:t>16</a:t>
                      </a:r>
                    </a:p>
                  </a:txBody>
                  <a:tcPr marL="65411" marR="65411" marT="32705" marB="32705"/>
                </a:tc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dirty="0"/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strike="noStrike" dirty="0">
                          <a:solidFill>
                            <a:srgbClr val="00B050"/>
                          </a:solidFill>
                        </a:rPr>
                        <a:t>X</a:t>
                      </a:r>
                      <a:r>
                        <a:rPr lang="fr-FR" sz="1300" dirty="0">
                          <a:solidFill>
                            <a:srgbClr val="00B0F0"/>
                          </a:solidFill>
                        </a:rPr>
                        <a:t> </a:t>
                      </a:r>
                      <a:endParaRPr lang="fr-FR" sz="1300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rgbClr val="00B050"/>
                          </a:solidFill>
                        </a:rPr>
                        <a:t>X </a:t>
                      </a:r>
                      <a:endParaRPr lang="fr-FR" sz="1300" dirty="0">
                        <a:solidFill>
                          <a:srgbClr val="00B0F0"/>
                        </a:solidFill>
                      </a:endParaRPr>
                    </a:p>
                  </a:txBody>
                  <a:tcPr marL="65411" marR="65411" marT="32705" marB="32705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 ∆</a:t>
                      </a:r>
                      <a:endParaRPr lang="fr-FR" sz="1300" dirty="0">
                        <a:solidFill>
                          <a:srgbClr val="00B0F0"/>
                        </a:solidFill>
                      </a:endParaRP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 </a:t>
                      </a:r>
                    </a:p>
                  </a:txBody>
                  <a:tcPr marL="65411" marR="65411" marT="32705" marB="3270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∆</a:t>
                      </a:r>
                    </a:p>
                  </a:txBody>
                  <a:tcPr marL="65411" marR="65411" marT="32705" marB="3270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80777"/>
                  </a:ext>
                </a:extLst>
              </a:tr>
            </a:tbl>
          </a:graphicData>
        </a:graphic>
      </p:graphicFrame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7D67E6-CF0D-4CCC-AEA7-BEFF7609A62A}"/>
              </a:ext>
            </a:extLst>
          </p:cNvPr>
          <p:cNvCxnSpPr>
            <a:cxnSpLocks/>
          </p:cNvCxnSpPr>
          <p:nvPr/>
        </p:nvCxnSpPr>
        <p:spPr>
          <a:xfrm>
            <a:off x="4644227" y="36058"/>
            <a:ext cx="0" cy="4749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5A687FCB-F871-4371-A3C7-4E74DBB97D72}"/>
              </a:ext>
            </a:extLst>
          </p:cNvPr>
          <p:cNvSpPr txBox="1"/>
          <p:nvPr/>
        </p:nvSpPr>
        <p:spPr>
          <a:xfrm>
            <a:off x="2664325" y="4758005"/>
            <a:ext cx="1221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Intervals</a:t>
            </a:r>
            <a:r>
              <a:rPr lang="fr-FR" sz="1050" dirty="0"/>
              <a:t> conditions OK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449BF58-FC99-40C6-9152-435BF2751586}"/>
              </a:ext>
            </a:extLst>
          </p:cNvPr>
          <p:cNvSpPr txBox="1"/>
          <p:nvPr/>
        </p:nvSpPr>
        <p:spPr>
          <a:xfrm>
            <a:off x="4676708" y="4750748"/>
            <a:ext cx="1221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Intervals</a:t>
            </a:r>
            <a:r>
              <a:rPr lang="fr-FR" sz="1050" dirty="0"/>
              <a:t> conditions NOK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6AC288D-0027-4090-96B3-C8B015DF96DA}"/>
              </a:ext>
            </a:extLst>
          </p:cNvPr>
          <p:cNvSpPr txBox="1"/>
          <p:nvPr/>
        </p:nvSpPr>
        <p:spPr>
          <a:xfrm>
            <a:off x="5963195" y="4707443"/>
            <a:ext cx="155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B0F0"/>
                </a:solidFill>
              </a:rPr>
              <a:t>∆  </a:t>
            </a:r>
            <a:r>
              <a:rPr lang="fr-FR" sz="1050" dirty="0" err="1">
                <a:solidFill>
                  <a:schemeClr val="tx1"/>
                </a:solidFill>
              </a:rPr>
              <a:t>predicted</a:t>
            </a:r>
            <a:r>
              <a:rPr lang="fr-FR" sz="1050" dirty="0">
                <a:solidFill>
                  <a:schemeClr val="tx1"/>
                </a:solidFill>
              </a:rPr>
              <a:t> data</a:t>
            </a:r>
          </a:p>
          <a:p>
            <a:r>
              <a:rPr lang="fr-FR" sz="1050" dirty="0">
                <a:highlight>
                  <a:srgbClr val="C0C0C0"/>
                </a:highlight>
              </a:rPr>
              <a:t>X</a:t>
            </a:r>
            <a:r>
              <a:rPr lang="fr-FR" sz="1350" dirty="0">
                <a:highlight>
                  <a:srgbClr val="C0C0C0"/>
                </a:highlight>
              </a:rPr>
              <a:t> ∆</a:t>
            </a:r>
            <a:r>
              <a:rPr lang="fr-FR" sz="1050" dirty="0"/>
              <a:t> ou </a:t>
            </a:r>
            <a:r>
              <a:rPr lang="fr-FR" sz="1350" dirty="0"/>
              <a:t>    </a:t>
            </a:r>
            <a:r>
              <a:rPr lang="fr-FR" sz="1050" dirty="0">
                <a:solidFill>
                  <a:srgbClr val="00B0F0"/>
                </a:solidFill>
              </a:rPr>
              <a:t> </a:t>
            </a:r>
            <a:r>
              <a:rPr lang="fr-FR" sz="1050" dirty="0"/>
              <a:t>(</a:t>
            </a:r>
            <a:r>
              <a:rPr lang="fr-FR" sz="1050" dirty="0" err="1"/>
              <a:t>planned</a:t>
            </a:r>
            <a:r>
              <a:rPr lang="fr-FR" sz="1050" dirty="0"/>
              <a:t>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91EDEB-1810-45D9-BBF5-A6C238D7E624}"/>
              </a:ext>
            </a:extLst>
          </p:cNvPr>
          <p:cNvSpPr txBox="1"/>
          <p:nvPr/>
        </p:nvSpPr>
        <p:spPr>
          <a:xfrm>
            <a:off x="8348408" y="1682450"/>
            <a:ext cx="907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FF0000"/>
                </a:solidFill>
              </a:rPr>
              <a:t>Deleted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from</a:t>
            </a:r>
            <a:r>
              <a:rPr lang="fr-FR" sz="1200" dirty="0">
                <a:solidFill>
                  <a:srgbClr val="FF0000"/>
                </a:solidFill>
              </a:rPr>
              <a:t> the training set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</a:rPr>
              <a:t>+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</a:rPr>
              <a:t>New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</a:rPr>
              <a:t>training data</a:t>
            </a:r>
          </a:p>
          <a:p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571E6B-22ED-4949-A69C-0327733F12EC}"/>
              </a:ext>
            </a:extLst>
          </p:cNvPr>
          <p:cNvSpPr txBox="1"/>
          <p:nvPr/>
        </p:nvSpPr>
        <p:spPr>
          <a:xfrm>
            <a:off x="8365757" y="660886"/>
            <a:ext cx="85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Validation</a:t>
            </a:r>
          </a:p>
          <a:p>
            <a:pPr algn="ctr"/>
            <a:r>
              <a:rPr lang="fr-FR" sz="1200" dirty="0"/>
              <a:t>+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2E525E2E-2996-47E6-8101-04D01CD5AE57}"/>
              </a:ext>
            </a:extLst>
          </p:cNvPr>
          <p:cNvSpPr/>
          <p:nvPr/>
        </p:nvSpPr>
        <p:spPr>
          <a:xfrm>
            <a:off x="4081592" y="3167782"/>
            <a:ext cx="237977" cy="306385"/>
          </a:xfrm>
          <a:prstGeom prst="rightBrace">
            <a:avLst>
              <a:gd name="adj1" fmla="val 1262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AFC794D9-43AB-4EFF-812A-7171EBDD7E8F}"/>
              </a:ext>
            </a:extLst>
          </p:cNvPr>
          <p:cNvSpPr/>
          <p:nvPr/>
        </p:nvSpPr>
        <p:spPr>
          <a:xfrm>
            <a:off x="4585984" y="551208"/>
            <a:ext cx="237977" cy="485773"/>
          </a:xfrm>
          <a:prstGeom prst="rightBrace">
            <a:avLst>
              <a:gd name="adj1" fmla="val 1262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93AA5A-81B5-4D56-AC70-8DB48C09F20A}"/>
              </a:ext>
            </a:extLst>
          </p:cNvPr>
          <p:cNvSpPr txBox="1"/>
          <p:nvPr/>
        </p:nvSpPr>
        <p:spPr>
          <a:xfrm>
            <a:off x="7540153" y="4722387"/>
            <a:ext cx="2300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trike="sngStrike" dirty="0">
                <a:solidFill>
                  <a:srgbClr val="FF0000"/>
                </a:solidFill>
              </a:rPr>
              <a:t>X</a:t>
            </a:r>
            <a:r>
              <a:rPr lang="fr-FR" sz="1050" dirty="0">
                <a:solidFill>
                  <a:srgbClr val="FF0000"/>
                </a:solidFill>
              </a:rPr>
              <a:t>: incorrect record </a:t>
            </a:r>
          </a:p>
          <a:p>
            <a:r>
              <a:rPr lang="fr-FR" sz="1050" dirty="0">
                <a:solidFill>
                  <a:srgbClr val="FF0000"/>
                </a:solidFill>
              </a:rPr>
              <a:t>or </a:t>
            </a:r>
            <a:r>
              <a:rPr lang="fr-FR" sz="1050" dirty="0" err="1">
                <a:solidFill>
                  <a:srgbClr val="FF0000"/>
                </a:solidFill>
              </a:rPr>
              <a:t>prediction</a:t>
            </a:r>
            <a:endParaRPr lang="fr-FR" sz="1050" dirty="0"/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602ACECC-FE16-4AB9-A5E8-64A1371CF5A7}"/>
              </a:ext>
            </a:extLst>
          </p:cNvPr>
          <p:cNvSpPr/>
          <p:nvPr/>
        </p:nvSpPr>
        <p:spPr>
          <a:xfrm>
            <a:off x="4936141" y="1093869"/>
            <a:ext cx="237977" cy="485773"/>
          </a:xfrm>
          <a:prstGeom prst="rightBrace">
            <a:avLst>
              <a:gd name="adj1" fmla="val 1262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9D54D83-919E-4C43-AC37-4073825340BA}"/>
              </a:ext>
            </a:extLst>
          </p:cNvPr>
          <p:cNvCxnSpPr>
            <a:cxnSpLocks/>
          </p:cNvCxnSpPr>
          <p:nvPr/>
        </p:nvCxnSpPr>
        <p:spPr>
          <a:xfrm flipV="1">
            <a:off x="4876135" y="787591"/>
            <a:ext cx="3585694" cy="1"/>
          </a:xfrm>
          <a:prstGeom prst="line">
            <a:avLst/>
          </a:prstGeom>
          <a:ln>
            <a:prstDash val="dash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408676-7C89-45AB-B82C-DA155F059DF0}"/>
              </a:ext>
            </a:extLst>
          </p:cNvPr>
          <p:cNvCxnSpPr>
            <a:cxnSpLocks/>
          </p:cNvCxnSpPr>
          <p:nvPr/>
        </p:nvCxnSpPr>
        <p:spPr>
          <a:xfrm>
            <a:off x="5200988" y="1337508"/>
            <a:ext cx="3311641" cy="0"/>
          </a:xfrm>
          <a:prstGeom prst="line">
            <a:avLst/>
          </a:prstGeom>
          <a:ln>
            <a:prstDash val="dash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70CAEB6-222C-4ACC-A4F2-42992AF4D8DE}"/>
              </a:ext>
            </a:extLst>
          </p:cNvPr>
          <p:cNvCxnSpPr>
            <a:cxnSpLocks/>
          </p:cNvCxnSpPr>
          <p:nvPr/>
        </p:nvCxnSpPr>
        <p:spPr>
          <a:xfrm flipV="1">
            <a:off x="4352314" y="2405276"/>
            <a:ext cx="4109515" cy="888299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1A4DD225-111E-4845-9404-B84E894297D7}"/>
              </a:ext>
            </a:extLst>
          </p:cNvPr>
          <p:cNvSpPr/>
          <p:nvPr/>
        </p:nvSpPr>
        <p:spPr>
          <a:xfrm>
            <a:off x="421018" y="4247686"/>
            <a:ext cx="289197" cy="269485"/>
          </a:xfrm>
          <a:prstGeom prst="leftBrace">
            <a:avLst>
              <a:gd name="adj1" fmla="val 1574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671512E-B694-41F7-A655-4D43AAE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5" y="4838023"/>
            <a:ext cx="424089" cy="22572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3F785B9-7631-44F6-BC2B-6B460E8B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85" y="4845281"/>
            <a:ext cx="421868" cy="2175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9F689C4-CA60-4472-9B67-3E894C66476D}"/>
              </a:ext>
            </a:extLst>
          </p:cNvPr>
          <p:cNvSpPr txBox="1"/>
          <p:nvPr/>
        </p:nvSpPr>
        <p:spPr>
          <a:xfrm>
            <a:off x="-98985" y="4168683"/>
            <a:ext cx="71437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Input in the fix set the </a:t>
            </a:r>
            <a:r>
              <a:rPr lang="fr-FR" sz="1050" dirty="0" err="1"/>
              <a:t>current</a:t>
            </a:r>
            <a:r>
              <a:rPr lang="fr-FR" sz="1050" dirty="0"/>
              <a:t> </a:t>
            </a:r>
            <a:r>
              <a:rPr lang="fr-FR" sz="1050" dirty="0" err="1"/>
              <a:t>year</a:t>
            </a:r>
            <a:endParaRPr lang="fr-FR" sz="10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CBE640D-17E7-4BB1-8746-E5FEDB69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4" y="4940283"/>
            <a:ext cx="165565" cy="172188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73BA287-3603-4AD3-8DDE-FABBFC4613BD}"/>
              </a:ext>
            </a:extLst>
          </p:cNvPr>
          <p:cNvCxnSpPr>
            <a:cxnSpLocks/>
          </p:cNvCxnSpPr>
          <p:nvPr/>
        </p:nvCxnSpPr>
        <p:spPr>
          <a:xfrm>
            <a:off x="-98985" y="3191816"/>
            <a:ext cx="93547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colade ouvrante 38">
            <a:extLst>
              <a:ext uri="{FF2B5EF4-FFF2-40B4-BE49-F238E27FC236}">
                <a16:creationId xmlns:a16="http://schemas.microsoft.com/office/drawing/2014/main" id="{930FC4EB-C4C9-446B-97A8-463F8404BA83}"/>
              </a:ext>
            </a:extLst>
          </p:cNvPr>
          <p:cNvSpPr/>
          <p:nvPr/>
        </p:nvSpPr>
        <p:spPr>
          <a:xfrm flipH="1">
            <a:off x="4452970" y="3222295"/>
            <a:ext cx="252002" cy="1546877"/>
          </a:xfrm>
          <a:prstGeom prst="leftBrace">
            <a:avLst>
              <a:gd name="adj1" fmla="val 1574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5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9439CA7-E295-49E5-8068-E6E4EE371E77}"/>
              </a:ext>
            </a:extLst>
          </p:cNvPr>
          <p:cNvCxnSpPr>
            <a:cxnSpLocks/>
          </p:cNvCxnSpPr>
          <p:nvPr/>
        </p:nvCxnSpPr>
        <p:spPr>
          <a:xfrm>
            <a:off x="4704972" y="3993101"/>
            <a:ext cx="3660785" cy="1"/>
          </a:xfrm>
          <a:prstGeom prst="line">
            <a:avLst/>
          </a:prstGeom>
          <a:ln>
            <a:prstDash val="dash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95FEAB19-6463-4277-A45E-ACC0D869DF5F}"/>
              </a:ext>
            </a:extLst>
          </p:cNvPr>
          <p:cNvSpPr txBox="1"/>
          <p:nvPr/>
        </p:nvSpPr>
        <p:spPr>
          <a:xfrm>
            <a:off x="8326637" y="3236467"/>
            <a:ext cx="899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Transition to </a:t>
            </a:r>
            <a:r>
              <a:rPr lang="fr-FR" sz="1200" dirty="0" err="1">
                <a:solidFill>
                  <a:schemeClr val="tx1"/>
                </a:solidFill>
              </a:rPr>
              <a:t>intervals</a:t>
            </a:r>
            <a:r>
              <a:rPr lang="fr-FR" sz="1200" dirty="0">
                <a:solidFill>
                  <a:schemeClr val="tx1"/>
                </a:solidFill>
              </a:rPr>
              <a:t> conditions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Test on new buildings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9F9B9BA8-F1F3-405F-A964-DAC039EA437A}"/>
              </a:ext>
            </a:extLst>
          </p:cNvPr>
          <p:cNvCxnSpPr>
            <a:cxnSpLocks/>
          </p:cNvCxnSpPr>
          <p:nvPr/>
        </p:nvCxnSpPr>
        <p:spPr>
          <a:xfrm>
            <a:off x="547438" y="3451290"/>
            <a:ext cx="780097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7CADB15D-099A-494C-B5FB-6002ED2177D0}"/>
              </a:ext>
            </a:extLst>
          </p:cNvPr>
          <p:cNvCxnSpPr/>
          <p:nvPr/>
        </p:nvCxnSpPr>
        <p:spPr>
          <a:xfrm flipV="1">
            <a:off x="578247" y="3186557"/>
            <a:ext cx="0" cy="24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F4BDA00-8210-4740-9572-E9522BC3FD01}"/>
              </a:ext>
            </a:extLst>
          </p:cNvPr>
          <p:cNvCxnSpPr/>
          <p:nvPr/>
        </p:nvCxnSpPr>
        <p:spPr>
          <a:xfrm flipV="1">
            <a:off x="8312123" y="3182296"/>
            <a:ext cx="0" cy="24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34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396855" y="275190"/>
            <a:ext cx="6289946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A </a:t>
            </a:r>
            <a:r>
              <a:rPr lang="fr-FR" sz="1600" dirty="0" err="1"/>
              <a:t>predictive</a:t>
            </a:r>
            <a:r>
              <a:rPr lang="fr-FR" sz="1600" dirty="0"/>
              <a:t> model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chosen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following</a:t>
            </a:r>
            <a:r>
              <a:rPr lang="fr-FR" sz="1600" dirty="0"/>
              <a:t> goals: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fr-FR" sz="1600" dirty="0"/>
              <a:t>	</a:t>
            </a:r>
            <a:endParaRPr lang="fr-FR" sz="1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Good </a:t>
            </a:r>
            <a:r>
              <a:rPr lang="fr-FR" sz="1600" dirty="0" err="1"/>
              <a:t>tradeoff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error</a:t>
            </a:r>
            <a:r>
              <a:rPr lang="fr-FR" sz="1600" dirty="0"/>
              <a:t>/</a:t>
            </a:r>
            <a:r>
              <a:rPr lang="fr-FR" sz="1600" dirty="0" err="1"/>
              <a:t>computing</a:t>
            </a:r>
            <a:r>
              <a:rPr lang="fr-FR" sz="1600" dirty="0"/>
              <a:t>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Good </a:t>
            </a:r>
            <a:r>
              <a:rPr lang="fr-FR" sz="1600" dirty="0" err="1"/>
              <a:t>results</a:t>
            </a:r>
            <a:r>
              <a:rPr lang="fr-FR" sz="1600" dirty="0"/>
              <a:t> on new buildings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Good </a:t>
            </a:r>
            <a:r>
              <a:rPr lang="fr-FR" sz="1600" dirty="0" err="1"/>
              <a:t>stability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predicted</a:t>
            </a:r>
            <a:r>
              <a:rPr lang="fr-FR" sz="1600" dirty="0"/>
              <a:t> </a:t>
            </a:r>
            <a:r>
              <a:rPr lang="fr-FR" sz="1600" dirty="0" err="1"/>
              <a:t>years</a:t>
            </a:r>
            <a:endParaRPr lang="fr-F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Good </a:t>
            </a:r>
            <a:r>
              <a:rPr lang="fr-FR" sz="1600" dirty="0" err="1"/>
              <a:t>interpretability</a:t>
            </a:r>
            <a:r>
              <a:rPr lang="fr-FR" sz="1600" dirty="0"/>
              <a:t> (public impact)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sz="1600" dirty="0"/>
          </a:p>
          <a:p>
            <a:pPr lvl="0">
              <a:spcBef>
                <a:spcPts val="0"/>
              </a:spcBef>
            </a:pPr>
            <a:r>
              <a:rPr lang="fr-FR" sz="1600" dirty="0"/>
              <a:t>The training </a:t>
            </a:r>
            <a:r>
              <a:rPr lang="fr-FR" sz="1600" dirty="0" err="1"/>
              <a:t>strategy</a:t>
            </a:r>
            <a:r>
              <a:rPr lang="fr-FR" sz="1600" dirty="0"/>
              <a:t> </a:t>
            </a:r>
            <a:r>
              <a:rPr lang="fr-FR" sz="1600" dirty="0" err="1"/>
              <a:t>takes</a:t>
            </a:r>
            <a:r>
              <a:rPr lang="fr-FR" sz="1600" dirty="0"/>
              <a:t> </a:t>
            </a:r>
            <a:r>
              <a:rPr lang="fr-FR" sz="1600" dirty="0" err="1"/>
              <a:t>into</a:t>
            </a:r>
            <a:r>
              <a:rPr lang="fr-FR" sz="1600" dirty="0"/>
              <a:t> </a:t>
            </a:r>
            <a:r>
              <a:rPr lang="fr-FR" sz="1600" dirty="0" err="1"/>
              <a:t>account</a:t>
            </a:r>
            <a:r>
              <a:rPr lang="fr-FR" sz="1600" dirty="0"/>
              <a:t> the data </a:t>
            </a:r>
            <a:r>
              <a:rPr lang="fr-FR" sz="1600" dirty="0" err="1"/>
              <a:t>fiability</a:t>
            </a:r>
            <a:r>
              <a:rPr lang="fr-FR" sz="1600" dirty="0"/>
              <a:t> and data science </a:t>
            </a:r>
            <a:r>
              <a:rPr lang="fr-FR" sz="1600" dirty="0" err="1"/>
              <a:t>rules</a:t>
            </a:r>
            <a:endParaRPr lang="fr-FR" sz="1600" dirty="0"/>
          </a:p>
          <a:p>
            <a:pPr marL="76200" indent="0">
              <a:spcBef>
                <a:spcPts val="0"/>
              </a:spcBef>
              <a:buNone/>
            </a:pPr>
            <a:endParaRPr lang="fr-FR" sz="1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1600" dirty="0"/>
              <a:t>Possibility to include new training data when available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200" dirty="0"/>
          </a:p>
          <a:p>
            <a:pPr>
              <a:spcBef>
                <a:spcPts val="0"/>
              </a:spcBef>
            </a:pPr>
            <a:r>
              <a:rPr lang="fr-FR" sz="1600" dirty="0"/>
              <a:t>The </a:t>
            </a:r>
            <a:r>
              <a:rPr lang="fr-FR" sz="1600" dirty="0" err="1"/>
              <a:t>EnergyStarScore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kept</a:t>
            </a:r>
            <a:r>
              <a:rPr lang="fr-FR" sz="1600" dirty="0"/>
              <a:t> to </a:t>
            </a:r>
            <a:r>
              <a:rPr lang="fr-FR" sz="1600" dirty="0" err="1"/>
              <a:t>take</a:t>
            </a:r>
            <a:r>
              <a:rPr lang="fr-FR" sz="1600" dirty="0"/>
              <a:t> </a:t>
            </a:r>
            <a:r>
              <a:rPr lang="fr-FR" sz="1600" dirty="0" err="1"/>
              <a:t>into</a:t>
            </a:r>
            <a:r>
              <a:rPr lang="fr-FR" sz="1600" dirty="0"/>
              <a:t> </a:t>
            </a:r>
            <a:r>
              <a:rPr lang="fr-FR" sz="1600" dirty="0" err="1"/>
              <a:t>account</a:t>
            </a:r>
            <a:r>
              <a:rPr lang="fr-FR" sz="1600" dirty="0"/>
              <a:t> the user </a:t>
            </a:r>
            <a:r>
              <a:rPr lang="fr-FR" sz="1600" dirty="0" err="1"/>
              <a:t>improvements</a:t>
            </a:r>
            <a:r>
              <a:rPr lang="fr-FR" sz="1600" dirty="0"/>
              <a:t> in the model</a:t>
            </a:r>
          </a:p>
          <a:p>
            <a:pPr>
              <a:spcBef>
                <a:spcPts val="0"/>
              </a:spcBef>
            </a:pPr>
            <a:endParaRPr lang="fr-FR" sz="1200" dirty="0"/>
          </a:p>
          <a:p>
            <a:pPr>
              <a:spcBef>
                <a:spcPts val="0"/>
              </a:spcBef>
            </a:pPr>
            <a:r>
              <a:rPr lang="fr-FR" sz="1600" dirty="0"/>
              <a:t>Is </a:t>
            </a:r>
            <a:r>
              <a:rPr lang="fr-FR" sz="1600" dirty="0" err="1"/>
              <a:t>prediction</a:t>
            </a:r>
            <a:r>
              <a:rPr lang="fr-FR" sz="1600" dirty="0"/>
              <a:t> possible </a:t>
            </a:r>
            <a:r>
              <a:rPr lang="fr-FR" sz="1600" dirty="0" err="1"/>
              <a:t>until</a:t>
            </a:r>
            <a:r>
              <a:rPr lang="fr-FR" sz="1600" dirty="0"/>
              <a:t> 2050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weather</a:t>
            </a:r>
            <a:r>
              <a:rPr lang="fr-FR" sz="1600" dirty="0"/>
              <a:t> </a:t>
            </a:r>
            <a:r>
              <a:rPr lang="fr-FR" sz="1600" dirty="0" err="1"/>
              <a:t>normalization</a:t>
            </a:r>
            <a:r>
              <a:rPr lang="fr-FR" sz="1600" dirty="0"/>
              <a:t> </a:t>
            </a:r>
            <a:r>
              <a:rPr lang="fr-FR" sz="1600" dirty="0" err="1"/>
              <a:t>method</a:t>
            </a:r>
            <a:r>
              <a:rPr lang="fr-FR" sz="1600" dirty="0"/>
              <a:t>? If not,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time </a:t>
            </a:r>
            <a:r>
              <a:rPr lang="fr-FR" sz="1600" dirty="0" err="1"/>
              <a:t>window</a:t>
            </a:r>
            <a:r>
              <a:rPr lang="fr-FR" sz="1600" dirty="0"/>
              <a:t>?</a:t>
            </a:r>
          </a:p>
          <a:p>
            <a:pPr>
              <a:spcBef>
                <a:spcPts val="0"/>
              </a:spcBef>
            </a:pPr>
            <a:endParaRPr lang="fr-FR" sz="1200" dirty="0"/>
          </a:p>
          <a:p>
            <a:pPr>
              <a:spcBef>
                <a:spcPts val="0"/>
              </a:spcBef>
            </a:pPr>
            <a:r>
              <a:rPr lang="fr-FR" sz="1600" dirty="0"/>
              <a:t>Energy record </a:t>
            </a:r>
            <a:r>
              <a:rPr lang="fr-FR" sz="1600" dirty="0" err="1"/>
              <a:t>intervals</a:t>
            </a:r>
            <a:r>
              <a:rPr lang="fr-FR" sz="1600" dirty="0"/>
              <a:t> </a:t>
            </a:r>
            <a:r>
              <a:rPr lang="fr-FR" sz="1600" dirty="0" err="1"/>
              <a:t>proposed</a:t>
            </a:r>
            <a:r>
              <a:rPr lang="fr-FR" sz="1600" dirty="0"/>
              <a:t> to </a:t>
            </a:r>
            <a:r>
              <a:rPr lang="fr-FR" sz="1600" dirty="0" err="1"/>
              <a:t>reduce</a:t>
            </a:r>
            <a:r>
              <a:rPr lang="fr-FR" sz="1600" dirty="0"/>
              <a:t> record </a:t>
            </a:r>
            <a:r>
              <a:rPr lang="fr-FR" sz="1600" dirty="0" err="1"/>
              <a:t>costs</a:t>
            </a:r>
            <a:endParaRPr lang="fr-FR" sz="1600" dirty="0"/>
          </a:p>
          <a:p>
            <a:pPr marL="76200" indent="0">
              <a:spcBef>
                <a:spcPts val="0"/>
              </a:spcBef>
              <a:buNone/>
            </a:pPr>
            <a:r>
              <a:rPr lang="fr-FR" sz="1600" dirty="0"/>
              <a:t>       </a:t>
            </a:r>
            <a:endParaRPr lang="en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719;p47">
            <a:extLst>
              <a:ext uri="{FF2B5EF4-FFF2-40B4-BE49-F238E27FC236}">
                <a16:creationId xmlns:a16="http://schemas.microsoft.com/office/drawing/2014/main" id="{59C3F97F-1B8C-49E6-B8D1-3E255791BCB0}"/>
              </a:ext>
            </a:extLst>
          </p:cNvPr>
          <p:cNvGrpSpPr/>
          <p:nvPr/>
        </p:nvGrpSpPr>
        <p:grpSpPr>
          <a:xfrm>
            <a:off x="575010" y="537916"/>
            <a:ext cx="313080" cy="408391"/>
            <a:chOff x="590250" y="244200"/>
            <a:chExt cx="407975" cy="532175"/>
          </a:xfrm>
        </p:grpSpPr>
        <p:sp>
          <p:nvSpPr>
            <p:cNvPr id="15" name="Google Shape;720;p47">
              <a:extLst>
                <a:ext uri="{FF2B5EF4-FFF2-40B4-BE49-F238E27FC236}">
                  <a16:creationId xmlns:a16="http://schemas.microsoft.com/office/drawing/2014/main" id="{1CA25E37-601C-4FC7-96B8-5FAB2ED791C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1;p47">
              <a:extLst>
                <a:ext uri="{FF2B5EF4-FFF2-40B4-BE49-F238E27FC236}">
                  <a16:creationId xmlns:a16="http://schemas.microsoft.com/office/drawing/2014/main" id="{3E0E5CB1-0935-41B4-9977-EDBE06E6488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2;p47">
              <a:extLst>
                <a:ext uri="{FF2B5EF4-FFF2-40B4-BE49-F238E27FC236}">
                  <a16:creationId xmlns:a16="http://schemas.microsoft.com/office/drawing/2014/main" id="{0CC88EB5-F20F-4CAD-840A-561D061BDB6E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3;p47">
              <a:extLst>
                <a:ext uri="{FF2B5EF4-FFF2-40B4-BE49-F238E27FC236}">
                  <a16:creationId xmlns:a16="http://schemas.microsoft.com/office/drawing/2014/main" id="{5DBADDAE-76BF-42E9-9FD3-00991D574512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4;p47">
              <a:extLst>
                <a:ext uri="{FF2B5EF4-FFF2-40B4-BE49-F238E27FC236}">
                  <a16:creationId xmlns:a16="http://schemas.microsoft.com/office/drawing/2014/main" id="{5EE3F6BF-A35D-4E86-ACB5-FE45BC3052EE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5;p47">
              <a:extLst>
                <a:ext uri="{FF2B5EF4-FFF2-40B4-BE49-F238E27FC236}">
                  <a16:creationId xmlns:a16="http://schemas.microsoft.com/office/drawing/2014/main" id="{8874F097-5242-4488-AD1E-32F273BD381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6;p47">
              <a:extLst>
                <a:ext uri="{FF2B5EF4-FFF2-40B4-BE49-F238E27FC236}">
                  <a16:creationId xmlns:a16="http://schemas.microsoft.com/office/drawing/2014/main" id="{C9F97AA0-515B-4DEE-A7D5-F406FE51DE74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7;p47">
              <a:extLst>
                <a:ext uri="{FF2B5EF4-FFF2-40B4-BE49-F238E27FC236}">
                  <a16:creationId xmlns:a16="http://schemas.microsoft.com/office/drawing/2014/main" id="{028D19AB-0178-4948-80AC-6AAFD8D1F6EF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8;p47">
              <a:extLst>
                <a:ext uri="{FF2B5EF4-FFF2-40B4-BE49-F238E27FC236}">
                  <a16:creationId xmlns:a16="http://schemas.microsoft.com/office/drawing/2014/main" id="{23F352FE-DDDA-492F-9CF9-D9BB2BBCECE9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9;p47">
              <a:extLst>
                <a:ext uri="{FF2B5EF4-FFF2-40B4-BE49-F238E27FC236}">
                  <a16:creationId xmlns:a16="http://schemas.microsoft.com/office/drawing/2014/main" id="{FAAE3AC8-4404-4385-8161-CD3EA030827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0;p47">
              <a:extLst>
                <a:ext uri="{FF2B5EF4-FFF2-40B4-BE49-F238E27FC236}">
                  <a16:creationId xmlns:a16="http://schemas.microsoft.com/office/drawing/2014/main" id="{ED4D3B45-B950-45ED-93E3-BAB4054B9B22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1;p47">
              <a:extLst>
                <a:ext uri="{FF2B5EF4-FFF2-40B4-BE49-F238E27FC236}">
                  <a16:creationId xmlns:a16="http://schemas.microsoft.com/office/drawing/2014/main" id="{9F1D9600-5E8B-488A-8BDB-5DE1BF9980B3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2;p47">
              <a:extLst>
                <a:ext uri="{FF2B5EF4-FFF2-40B4-BE49-F238E27FC236}">
                  <a16:creationId xmlns:a16="http://schemas.microsoft.com/office/drawing/2014/main" id="{CF4C59CD-8ABE-4F80-9419-6D8AD6E33806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3;p47">
              <a:extLst>
                <a:ext uri="{FF2B5EF4-FFF2-40B4-BE49-F238E27FC236}">
                  <a16:creationId xmlns:a16="http://schemas.microsoft.com/office/drawing/2014/main" id="{107AAA53-061E-4ACA-B631-2E27ACE311F0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180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THANKS</a:t>
            </a:r>
            <a:endParaRPr sz="3500" dirty="0"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Do you have questions?</a:t>
            </a:r>
          </a:p>
          <a:p>
            <a:pPr marL="0" indent="0">
              <a:buNone/>
            </a:pPr>
            <a:endParaRPr lang="fr-FR" sz="2800" b="1" dirty="0">
              <a:solidFill>
                <a:srgbClr val="1DA1F2"/>
              </a:solidFill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1DA1F2"/>
                </a:solidFill>
              </a:rPr>
              <a:t>@V_SalasRichard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/>
          </a:p>
        </p:txBody>
      </p:sp>
      <p:grpSp>
        <p:nvGrpSpPr>
          <p:cNvPr id="388" name="Google Shape;388;p34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389" name="Google Shape;389;p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 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C6A29B9-49D3-4E8D-BB66-849D7C13C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944" y="2338026"/>
            <a:ext cx="574731" cy="467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799" y="1811950"/>
            <a:ext cx="67640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APPENDIX A:</a:t>
            </a:r>
            <a:br>
              <a:rPr lang="fr-FR" dirty="0"/>
            </a:br>
            <a:r>
              <a:rPr lang="fr-FR" dirty="0"/>
              <a:t>2018/2019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the </a:t>
            </a:r>
            <a:r>
              <a:rPr lang="fr-FR" sz="3600" dirty="0" err="1"/>
              <a:t>EnergyStarScore</a:t>
            </a:r>
            <a:r>
              <a:rPr lang="fr-FR" sz="3600" dirty="0"/>
              <a:t> </a:t>
            </a:r>
            <a:r>
              <a:rPr lang="fr-FR" sz="3600" dirty="0" err="1"/>
              <a:t>feature</a:t>
            </a: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882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TRAIN/</a:t>
            </a:r>
            <a:br>
              <a:rPr lang="en" dirty="0"/>
            </a:br>
            <a:r>
              <a:rPr lang="en" dirty="0"/>
              <a:t>VALIDATION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grpSp>
        <p:nvGrpSpPr>
          <p:cNvPr id="8" name="Google Shape;828;p47">
            <a:extLst>
              <a:ext uri="{FF2B5EF4-FFF2-40B4-BE49-F238E27FC236}">
                <a16:creationId xmlns:a16="http://schemas.microsoft.com/office/drawing/2014/main" id="{36099C64-63C3-456B-A037-3EE891544E97}"/>
              </a:ext>
            </a:extLst>
          </p:cNvPr>
          <p:cNvGrpSpPr/>
          <p:nvPr/>
        </p:nvGrpSpPr>
        <p:grpSpPr>
          <a:xfrm>
            <a:off x="592765" y="628107"/>
            <a:ext cx="277569" cy="298116"/>
            <a:chOff x="616425" y="2329600"/>
            <a:chExt cx="361700" cy="388475"/>
          </a:xfrm>
        </p:grpSpPr>
        <p:sp>
          <p:nvSpPr>
            <p:cNvPr id="9" name="Google Shape;829;p47">
              <a:extLst>
                <a:ext uri="{FF2B5EF4-FFF2-40B4-BE49-F238E27FC236}">
                  <a16:creationId xmlns:a16="http://schemas.microsoft.com/office/drawing/2014/main" id="{DAFEE29E-A31E-43C5-8AF3-BD99C773F126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0;p47">
              <a:extLst>
                <a:ext uri="{FF2B5EF4-FFF2-40B4-BE49-F238E27FC236}">
                  <a16:creationId xmlns:a16="http://schemas.microsoft.com/office/drawing/2014/main" id="{DC5382EC-9EE4-4A87-8190-B588A719516A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1;p47">
              <a:extLst>
                <a:ext uri="{FF2B5EF4-FFF2-40B4-BE49-F238E27FC236}">
                  <a16:creationId xmlns:a16="http://schemas.microsoft.com/office/drawing/2014/main" id="{BF87FBEF-4F3E-4F77-A9B2-40E09A842FB2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2;p47">
              <a:extLst>
                <a:ext uri="{FF2B5EF4-FFF2-40B4-BE49-F238E27FC236}">
                  <a16:creationId xmlns:a16="http://schemas.microsoft.com/office/drawing/2014/main" id="{F800A83C-6D72-4961-8BF5-9C41B19B590B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3;p47">
              <a:extLst>
                <a:ext uri="{FF2B5EF4-FFF2-40B4-BE49-F238E27FC236}">
                  <a16:creationId xmlns:a16="http://schemas.microsoft.com/office/drawing/2014/main" id="{7D35CB10-430B-479A-B242-818A9DD21F25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47">
              <a:extLst>
                <a:ext uri="{FF2B5EF4-FFF2-40B4-BE49-F238E27FC236}">
                  <a16:creationId xmlns:a16="http://schemas.microsoft.com/office/drawing/2014/main" id="{DDB6B0E6-0987-493A-92E9-4D76E32F56FB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47">
              <a:extLst>
                <a:ext uri="{FF2B5EF4-FFF2-40B4-BE49-F238E27FC236}">
                  <a16:creationId xmlns:a16="http://schemas.microsoft.com/office/drawing/2014/main" id="{77E60278-3640-4453-B5E9-86B5780EE78D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47">
              <a:extLst>
                <a:ext uri="{FF2B5EF4-FFF2-40B4-BE49-F238E27FC236}">
                  <a16:creationId xmlns:a16="http://schemas.microsoft.com/office/drawing/2014/main" id="{5090D9AB-0393-4DBD-A059-CA91B9CB45F7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71;p33">
            <a:extLst>
              <a:ext uri="{FF2B5EF4-FFF2-40B4-BE49-F238E27FC236}">
                <a16:creationId xmlns:a16="http://schemas.microsoft.com/office/drawing/2014/main" id="{29005B4A-F14A-474A-980C-923976C72200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2018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2588 buildings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EA9173-95AB-43CC-806F-EF073D5F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35" y="770392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6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2018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335AE30-D31E-4E75-8016-B866BFBE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50123"/>
              </p:ext>
            </p:extLst>
          </p:nvPr>
        </p:nvGraphicFramePr>
        <p:xfrm>
          <a:off x="3556000" y="1376940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57159200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96738777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263800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057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9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974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15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SVM_regressor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241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681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6752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dummy_regression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5551128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30E3F4-7F24-4010-91E2-B6ABFE2BF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084686"/>
              </p:ext>
            </p:extLst>
          </p:nvPr>
        </p:nvGraphicFramePr>
        <p:xfrm>
          <a:off x="3556000" y="3321456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84723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177092288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0088441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96287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825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Set_part_2018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450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8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6980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864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654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0.61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25133"/>
                  </a:ext>
                </a:extLst>
              </a:tr>
            </a:tbl>
          </a:graphicData>
        </a:graphic>
      </p:graphicFrame>
      <p:sp>
        <p:nvSpPr>
          <p:cNvPr id="10" name="Google Shape;371;p33">
            <a:extLst>
              <a:ext uri="{FF2B5EF4-FFF2-40B4-BE49-F238E27FC236}">
                <a16:creationId xmlns:a16="http://schemas.microsoft.com/office/drawing/2014/main" id="{7BF2BE02-98F4-4502-8D06-9B23ECD0CE76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2018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2588 buildings</a:t>
            </a:r>
          </a:p>
        </p:txBody>
      </p:sp>
    </p:spTree>
    <p:extLst>
      <p:ext uri="{BB962C8B-B14F-4D97-AF65-F5344CB8AC3E}">
        <p14:creationId xmlns:p14="http://schemas.microsoft.com/office/powerpoint/2010/main" val="373224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684694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</a:t>
            </a:r>
            <a:br>
              <a:rPr lang="en" dirty="0"/>
            </a:br>
            <a:r>
              <a:rPr lang="en" dirty="0"/>
              <a:t>STAR</a:t>
            </a:r>
            <a:br>
              <a:rPr lang="en" dirty="0"/>
            </a:br>
            <a:r>
              <a:rPr lang="en" dirty="0"/>
              <a:t>SCORE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9ED4A5-735F-46CC-BF1B-BEAEEF0FF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936" y="1536923"/>
            <a:ext cx="5073390" cy="2634082"/>
          </a:xfrm>
          <a:prstGeom prst="rect">
            <a:avLst/>
          </a:prstGeom>
        </p:spPr>
      </p:pic>
      <p:sp>
        <p:nvSpPr>
          <p:cNvPr id="18" name="Google Shape;212;p21">
            <a:extLst>
              <a:ext uri="{FF2B5EF4-FFF2-40B4-BE49-F238E27FC236}">
                <a16:creationId xmlns:a16="http://schemas.microsoft.com/office/drawing/2014/main" id="{D13C12F7-83FB-451C-8466-9DAA5067EA9C}"/>
              </a:ext>
            </a:extLst>
          </p:cNvPr>
          <p:cNvSpPr txBox="1">
            <a:spLocks/>
          </p:cNvSpPr>
          <p:nvPr/>
        </p:nvSpPr>
        <p:spPr>
          <a:xfrm>
            <a:off x="457200" y="2646588"/>
            <a:ext cx="2978727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/>
              <a:t>Score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allows</a:t>
            </a:r>
            <a:r>
              <a:rPr lang="fr-FR" sz="1800" dirty="0"/>
              <a:t> an </a:t>
            </a:r>
            <a:r>
              <a:rPr lang="fr-FR" sz="1800" dirty="0" err="1"/>
              <a:t>energy</a:t>
            </a:r>
            <a:r>
              <a:rPr lang="fr-FR" sz="1800" dirty="0"/>
              <a:t> </a:t>
            </a:r>
            <a:r>
              <a:rPr lang="fr-FR" sz="1800" dirty="0" err="1"/>
              <a:t>efficiency</a:t>
            </a:r>
            <a:r>
              <a:rPr lang="fr-FR" sz="1800" dirty="0"/>
              <a:t> certification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7766990-265D-4C03-B63D-85E918E7D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413" y="1482995"/>
            <a:ext cx="5072913" cy="27419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4DCE4B-596C-4C41-87C6-CFDFFC6C4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160422"/>
            <a:ext cx="1061171" cy="1079119"/>
          </a:xfrm>
          <a:prstGeom prst="rect">
            <a:avLst/>
          </a:prstGeom>
        </p:spPr>
      </p:pic>
      <p:grpSp>
        <p:nvGrpSpPr>
          <p:cNvPr id="17" name="Google Shape;215;p21">
            <a:extLst>
              <a:ext uri="{FF2B5EF4-FFF2-40B4-BE49-F238E27FC236}">
                <a16:creationId xmlns:a16="http://schemas.microsoft.com/office/drawing/2014/main" id="{AFC14182-7228-4644-9F6A-4C6CD2CC4BBF}"/>
              </a:ext>
            </a:extLst>
          </p:cNvPr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19" name="Google Shape;216;p21">
              <a:extLst>
                <a:ext uri="{FF2B5EF4-FFF2-40B4-BE49-F238E27FC236}">
                  <a16:creationId xmlns:a16="http://schemas.microsoft.com/office/drawing/2014/main" id="{A10BE764-86A6-4661-82DE-38E47FC49CD2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7;p21">
              <a:extLst>
                <a:ext uri="{FF2B5EF4-FFF2-40B4-BE49-F238E27FC236}">
                  <a16:creationId xmlns:a16="http://schemas.microsoft.com/office/drawing/2014/main" id="{15C9A5EF-D55B-4DA5-9391-AAFFE1C27121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;p21">
              <a:extLst>
                <a:ext uri="{FF2B5EF4-FFF2-40B4-BE49-F238E27FC236}">
                  <a16:creationId xmlns:a16="http://schemas.microsoft.com/office/drawing/2014/main" id="{257E53DF-552C-41D7-ADB8-0FF058D1F01D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;p21">
              <a:extLst>
                <a:ext uri="{FF2B5EF4-FFF2-40B4-BE49-F238E27FC236}">
                  <a16:creationId xmlns:a16="http://schemas.microsoft.com/office/drawing/2014/main" id="{0D9321A0-DB41-4C8E-9502-8DC281C27A53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;p21">
              <a:extLst>
                <a:ext uri="{FF2B5EF4-FFF2-40B4-BE49-F238E27FC236}">
                  <a16:creationId xmlns:a16="http://schemas.microsoft.com/office/drawing/2014/main" id="{E0A4BFDE-7EEB-4D69-A4F8-493F5346A378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77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C40E0DF-3E80-4229-8A4F-6EC8B2F48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99953"/>
              </p:ext>
            </p:extLst>
          </p:nvPr>
        </p:nvGraphicFramePr>
        <p:xfrm>
          <a:off x="3547436" y="1379491"/>
          <a:ext cx="4078287" cy="13201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258112519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2862468137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2919455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97039847"/>
                    </a:ext>
                  </a:extLst>
                </a:gridCol>
              </a:tblGrid>
              <a:tr h="133495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41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0906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SVM_regressor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34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406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186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273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4179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847AF2-DF1E-43AD-A1E7-6B397E562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98981"/>
              </p:ext>
            </p:extLst>
          </p:nvPr>
        </p:nvGraphicFramePr>
        <p:xfrm>
          <a:off x="3547436" y="3335572"/>
          <a:ext cx="4078288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3294569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18422805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8852127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35539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760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Set_part_2019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29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127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084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5212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8240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0.61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5342529"/>
                  </a:ext>
                </a:extLst>
              </a:tr>
            </a:tbl>
          </a:graphicData>
        </a:graphic>
      </p:graphicFrame>
      <p:sp>
        <p:nvSpPr>
          <p:cNvPr id="10" name="Google Shape;371;p33">
            <a:extLst>
              <a:ext uri="{FF2B5EF4-FFF2-40B4-BE49-F238E27FC236}">
                <a16:creationId xmlns:a16="http://schemas.microsoft.com/office/drawing/2014/main" id="{45CF1A0B-D43C-4B85-A8A2-0FD3427818B7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2018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2588 buildings</a:t>
            </a:r>
          </a:p>
        </p:txBody>
      </p:sp>
    </p:spTree>
    <p:extLst>
      <p:ext uri="{BB962C8B-B14F-4D97-AF65-F5344CB8AC3E}">
        <p14:creationId xmlns:p14="http://schemas.microsoft.com/office/powerpoint/2010/main" val="737891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799" y="1811950"/>
            <a:ext cx="67640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APPENDIX B:</a:t>
            </a:r>
            <a:br>
              <a:rPr lang="fr-FR" dirty="0"/>
            </a:br>
            <a:r>
              <a:rPr lang="fr-FR" dirty="0"/>
              <a:t>2019/2020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the </a:t>
            </a:r>
            <a:r>
              <a:rPr lang="fr-FR" sz="3600" dirty="0" err="1"/>
              <a:t>EnergyStarScore</a:t>
            </a:r>
            <a:r>
              <a:rPr lang="fr-FR" sz="3600" dirty="0"/>
              <a:t> </a:t>
            </a:r>
            <a:r>
              <a:rPr lang="fr-FR" sz="3600" dirty="0" err="1"/>
              <a:t>feature</a:t>
            </a: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6117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TRAIN/</a:t>
            </a:r>
            <a:br>
              <a:rPr lang="en" dirty="0"/>
            </a:br>
            <a:r>
              <a:rPr lang="en" dirty="0"/>
              <a:t>VALIDATION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grpSp>
        <p:nvGrpSpPr>
          <p:cNvPr id="8" name="Google Shape;828;p47">
            <a:extLst>
              <a:ext uri="{FF2B5EF4-FFF2-40B4-BE49-F238E27FC236}">
                <a16:creationId xmlns:a16="http://schemas.microsoft.com/office/drawing/2014/main" id="{36099C64-63C3-456B-A037-3EE891544E97}"/>
              </a:ext>
            </a:extLst>
          </p:cNvPr>
          <p:cNvGrpSpPr/>
          <p:nvPr/>
        </p:nvGrpSpPr>
        <p:grpSpPr>
          <a:xfrm>
            <a:off x="592765" y="628107"/>
            <a:ext cx="277569" cy="298116"/>
            <a:chOff x="616425" y="2329600"/>
            <a:chExt cx="361700" cy="388475"/>
          </a:xfrm>
        </p:grpSpPr>
        <p:sp>
          <p:nvSpPr>
            <p:cNvPr id="9" name="Google Shape;829;p47">
              <a:extLst>
                <a:ext uri="{FF2B5EF4-FFF2-40B4-BE49-F238E27FC236}">
                  <a16:creationId xmlns:a16="http://schemas.microsoft.com/office/drawing/2014/main" id="{DAFEE29E-A31E-43C5-8AF3-BD99C773F126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0;p47">
              <a:extLst>
                <a:ext uri="{FF2B5EF4-FFF2-40B4-BE49-F238E27FC236}">
                  <a16:creationId xmlns:a16="http://schemas.microsoft.com/office/drawing/2014/main" id="{DC5382EC-9EE4-4A87-8190-B588A719516A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1;p47">
              <a:extLst>
                <a:ext uri="{FF2B5EF4-FFF2-40B4-BE49-F238E27FC236}">
                  <a16:creationId xmlns:a16="http://schemas.microsoft.com/office/drawing/2014/main" id="{BF87FBEF-4F3E-4F77-A9B2-40E09A842FB2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2;p47">
              <a:extLst>
                <a:ext uri="{FF2B5EF4-FFF2-40B4-BE49-F238E27FC236}">
                  <a16:creationId xmlns:a16="http://schemas.microsoft.com/office/drawing/2014/main" id="{F800A83C-6D72-4961-8BF5-9C41B19B590B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3;p47">
              <a:extLst>
                <a:ext uri="{FF2B5EF4-FFF2-40B4-BE49-F238E27FC236}">
                  <a16:creationId xmlns:a16="http://schemas.microsoft.com/office/drawing/2014/main" id="{7D35CB10-430B-479A-B242-818A9DD21F25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47">
              <a:extLst>
                <a:ext uri="{FF2B5EF4-FFF2-40B4-BE49-F238E27FC236}">
                  <a16:creationId xmlns:a16="http://schemas.microsoft.com/office/drawing/2014/main" id="{DDB6B0E6-0987-493A-92E9-4D76E32F56FB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47">
              <a:extLst>
                <a:ext uri="{FF2B5EF4-FFF2-40B4-BE49-F238E27FC236}">
                  <a16:creationId xmlns:a16="http://schemas.microsoft.com/office/drawing/2014/main" id="{77E60278-3640-4453-B5E9-86B5780EE78D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47">
              <a:extLst>
                <a:ext uri="{FF2B5EF4-FFF2-40B4-BE49-F238E27FC236}">
                  <a16:creationId xmlns:a16="http://schemas.microsoft.com/office/drawing/2014/main" id="{5090D9AB-0393-4DBD-A059-CA91B9CB45F7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71;p33">
            <a:extLst>
              <a:ext uri="{FF2B5EF4-FFF2-40B4-BE49-F238E27FC236}">
                <a16:creationId xmlns:a16="http://schemas.microsoft.com/office/drawing/2014/main" id="{B01548F5-8BD7-43B1-AA33-FF8CEA30A2C5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2631 buildings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096206-AAF1-494D-B8F3-FE3C94EE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07" y="859342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1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335AE30-D31E-4E75-8016-B866BFBE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336780"/>
              </p:ext>
            </p:extLst>
          </p:nvPr>
        </p:nvGraphicFramePr>
        <p:xfrm>
          <a:off x="3556000" y="1376940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57159200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96738777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263800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057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9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974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156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241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681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6752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dummy_regression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5551128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30E3F4-7F24-4010-91E2-B6ABFE2BF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93352"/>
              </p:ext>
            </p:extLst>
          </p:nvPr>
        </p:nvGraphicFramePr>
        <p:xfrm>
          <a:off x="3556000" y="3321456"/>
          <a:ext cx="4078287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847232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177092288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0088441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96287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825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Set_part_2019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450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8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6980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864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0.30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654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25133"/>
                  </a:ext>
                </a:extLst>
              </a:tr>
            </a:tbl>
          </a:graphicData>
        </a:graphic>
      </p:graphicFrame>
      <p:sp>
        <p:nvSpPr>
          <p:cNvPr id="10" name="Google Shape;371;p33">
            <a:extLst>
              <a:ext uri="{FF2B5EF4-FFF2-40B4-BE49-F238E27FC236}">
                <a16:creationId xmlns:a16="http://schemas.microsoft.com/office/drawing/2014/main" id="{4617CF51-6739-40FE-97E3-D116EC88CBCD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2631 buildings</a:t>
            </a:r>
          </a:p>
        </p:txBody>
      </p:sp>
    </p:spTree>
    <p:extLst>
      <p:ext uri="{BB962C8B-B14F-4D97-AF65-F5344CB8AC3E}">
        <p14:creationId xmlns:p14="http://schemas.microsoft.com/office/powerpoint/2010/main" val="185370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244119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 TEST</a:t>
            </a:r>
            <a:br>
              <a:rPr lang="en" dirty="0"/>
            </a:br>
            <a:r>
              <a:rPr lang="en" dirty="0"/>
              <a:t>RESULTS</a:t>
            </a:r>
            <a:br>
              <a:rPr lang="en" dirty="0"/>
            </a:br>
            <a:r>
              <a:rPr lang="en" dirty="0">
                <a:solidFill>
                  <a:srgbClr val="FFC000"/>
                </a:solidFill>
              </a:rPr>
              <a:t>without </a:t>
            </a:r>
            <a:r>
              <a:rPr lang="fr-FR" sz="1800" dirty="0" err="1">
                <a:solidFill>
                  <a:srgbClr val="FFC000"/>
                </a:solidFill>
              </a:rPr>
              <a:t>EnergyStarScore</a:t>
            </a:r>
            <a:br>
              <a:rPr lang="en" dirty="0"/>
            </a:b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06132" y="903784"/>
            <a:ext cx="5780668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800" dirty="0"/>
              <a:t>Part a (</a:t>
            </a:r>
            <a:r>
              <a:rPr lang="fr-FR" sz="1800" dirty="0" err="1"/>
              <a:t>known</a:t>
            </a:r>
            <a:r>
              <a:rPr lang="fr-FR" sz="1800" dirty="0"/>
              <a:t> buildings)</a:t>
            </a:r>
          </a:p>
          <a:p>
            <a:pPr>
              <a:spcBef>
                <a:spcPts val="0"/>
              </a:spcBef>
            </a:pPr>
            <a:endParaRPr lang="fr-FR" sz="1800" dirty="0"/>
          </a:p>
          <a:p>
            <a:pPr lvl="1"/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>
              <a:spcBef>
                <a:spcPts val="0"/>
              </a:spcBef>
            </a:pPr>
            <a:endParaRPr lang="fr-FR" sz="1800" dirty="0"/>
          </a:p>
          <a:p>
            <a:pPr>
              <a:spcBef>
                <a:spcPts val="0"/>
              </a:spcBef>
            </a:pPr>
            <a:r>
              <a:rPr lang="fr-FR" sz="1800" dirty="0"/>
              <a:t>Part b (new buildings)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1800" dirty="0"/>
          </a:p>
        </p:txBody>
      </p:sp>
      <p:grpSp>
        <p:nvGrpSpPr>
          <p:cNvPr id="14" name="Google Shape;924;p47">
            <a:extLst>
              <a:ext uri="{FF2B5EF4-FFF2-40B4-BE49-F238E27FC236}">
                <a16:creationId xmlns:a16="http://schemas.microsoft.com/office/drawing/2014/main" id="{F46BEE62-CDE9-48EC-BB6F-ECD4D8526444}"/>
              </a:ext>
            </a:extLst>
          </p:cNvPr>
          <p:cNvGrpSpPr/>
          <p:nvPr/>
        </p:nvGrpSpPr>
        <p:grpSpPr>
          <a:xfrm>
            <a:off x="562866" y="658926"/>
            <a:ext cx="337368" cy="244858"/>
            <a:chOff x="4604550" y="3714775"/>
            <a:chExt cx="439625" cy="319075"/>
          </a:xfrm>
        </p:grpSpPr>
        <p:sp>
          <p:nvSpPr>
            <p:cNvPr id="15" name="Google Shape;925;p47">
              <a:extLst>
                <a:ext uri="{FF2B5EF4-FFF2-40B4-BE49-F238E27FC236}">
                  <a16:creationId xmlns:a16="http://schemas.microsoft.com/office/drawing/2014/main" id="{A1436BFF-B96B-49EE-9F10-A77446FB431E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6;p47">
              <a:extLst>
                <a:ext uri="{FF2B5EF4-FFF2-40B4-BE49-F238E27FC236}">
                  <a16:creationId xmlns:a16="http://schemas.microsoft.com/office/drawing/2014/main" id="{93E279A5-03D7-4FE2-8DD2-5AF77A4B708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C40E0DF-3E80-4229-8A4F-6EC8B2F48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19618"/>
              </p:ext>
            </p:extLst>
          </p:nvPr>
        </p:nvGraphicFramePr>
        <p:xfrm>
          <a:off x="3547436" y="1379491"/>
          <a:ext cx="4078287" cy="13201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258112519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val="2862468137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42919455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97039847"/>
                    </a:ext>
                  </a:extLst>
                </a:gridCol>
              </a:tblGrid>
              <a:tr h="133495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3418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Set_part_2020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0906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34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406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a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186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random_forest_regressor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273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4179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847AF2-DF1E-43AD-A1E7-6B397E562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00212"/>
              </p:ext>
            </p:extLst>
          </p:nvPr>
        </p:nvGraphicFramePr>
        <p:xfrm>
          <a:off x="3547436" y="3335572"/>
          <a:ext cx="4078288" cy="13335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33294569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218422805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8852127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535539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Model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RMSE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760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Set_part_2020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29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1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random_forest_regressor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127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CATBoost_regressor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084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3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decision_tree_regressor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5212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u="none" strike="noStrike" dirty="0" err="1">
                          <a:effectLst/>
                        </a:rPr>
                        <a:t>SVM_regressor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</a:t>
                      </a:r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8240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 err="1">
                          <a:effectLst/>
                        </a:rPr>
                        <a:t>baseline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dummy_regression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0.49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5342529"/>
                  </a:ext>
                </a:extLst>
              </a:tr>
            </a:tbl>
          </a:graphicData>
        </a:graphic>
      </p:graphicFrame>
      <p:sp>
        <p:nvSpPr>
          <p:cNvPr id="10" name="Google Shape;371;p33">
            <a:extLst>
              <a:ext uri="{FF2B5EF4-FFF2-40B4-BE49-F238E27FC236}">
                <a16:creationId xmlns:a16="http://schemas.microsoft.com/office/drawing/2014/main" id="{BB5A6472-AB6E-4024-81BB-278C04B4E785}"/>
              </a:ext>
            </a:extLst>
          </p:cNvPr>
          <p:cNvSpPr txBox="1">
            <a:spLocks/>
          </p:cNvSpPr>
          <p:nvPr/>
        </p:nvSpPr>
        <p:spPr>
          <a:xfrm>
            <a:off x="457200" y="2522837"/>
            <a:ext cx="2530305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800" dirty="0" err="1"/>
              <a:t>Predicted</a:t>
            </a:r>
            <a:r>
              <a:rPr lang="fr-FR" sz="1800" dirty="0"/>
              <a:t> </a:t>
            </a:r>
            <a:r>
              <a:rPr lang="fr-FR" sz="1800" dirty="0" err="1"/>
              <a:t>years</a:t>
            </a:r>
            <a:r>
              <a:rPr lang="fr-FR" sz="1800" dirty="0"/>
              <a:t>: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2019</a:t>
            </a:r>
          </a:p>
          <a:p>
            <a:pPr marL="0" indent="0">
              <a:buFont typeface="Raleway"/>
              <a:buNone/>
            </a:pPr>
            <a:r>
              <a:rPr lang="fr-FR" sz="1800" dirty="0"/>
              <a:t>2020</a:t>
            </a:r>
          </a:p>
          <a:p>
            <a:pPr marL="0" indent="0">
              <a:buFont typeface="Raleway"/>
              <a:buNone/>
            </a:pPr>
            <a:endParaRPr lang="fr-FR" sz="1800" dirty="0"/>
          </a:p>
          <a:p>
            <a:pPr marL="0" indent="0">
              <a:buFont typeface="Raleway"/>
              <a:buNone/>
            </a:pPr>
            <a:r>
              <a:rPr lang="fr-FR" sz="1800" dirty="0" err="1"/>
              <a:t>Fixed</a:t>
            </a:r>
            <a:r>
              <a:rPr lang="fr-FR" sz="1800" dirty="0"/>
              <a:t> set: </a:t>
            </a:r>
          </a:p>
          <a:p>
            <a:pPr marL="0" indent="0">
              <a:buNone/>
            </a:pPr>
            <a:r>
              <a:rPr lang="fr-FR" sz="1800" dirty="0"/>
              <a:t>2631 buildings</a:t>
            </a:r>
          </a:p>
        </p:txBody>
      </p:sp>
    </p:spTree>
    <p:extLst>
      <p:ext uri="{BB962C8B-B14F-4D97-AF65-F5344CB8AC3E}">
        <p14:creationId xmlns:p14="http://schemas.microsoft.com/office/powerpoint/2010/main" val="321632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 dirty="0"/>
              <a:t>Presentation template by </a:t>
            </a:r>
            <a:r>
              <a:rPr lang="en" u="sng" dirty="0"/>
              <a:t>SlidesCarnival</a:t>
            </a:r>
            <a:endParaRPr sz="2400" dirty="0"/>
          </a:p>
        </p:txBody>
      </p:sp>
      <p:sp>
        <p:nvSpPr>
          <p:cNvPr id="400" name="Google Shape;400;p35"/>
          <p:cNvSpPr/>
          <p:nvPr/>
        </p:nvSpPr>
        <p:spPr>
          <a:xfrm>
            <a:off x="541188" y="590804"/>
            <a:ext cx="319622" cy="28691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NORMALIZED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/>
              <a:t>Portfolio Manager uses a </a:t>
            </a:r>
            <a:r>
              <a:rPr lang="fr-FR" sz="1800" dirty="0" err="1"/>
              <a:t>grid</a:t>
            </a:r>
            <a:r>
              <a:rPr lang="fr-FR" sz="1800" dirty="0"/>
              <a:t> of </a:t>
            </a:r>
            <a:r>
              <a:rPr lang="fr-FR" sz="1800" dirty="0" err="1"/>
              <a:t>weather</a:t>
            </a:r>
            <a:r>
              <a:rPr lang="fr-FR" sz="1800" dirty="0"/>
              <a:t> stations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 err="1"/>
              <a:t>Wheather</a:t>
            </a:r>
            <a:r>
              <a:rPr lang="fr-FR" sz="1800" dirty="0"/>
              <a:t> and </a:t>
            </a:r>
            <a:r>
              <a:rPr lang="fr-FR" sz="1800" dirty="0" err="1"/>
              <a:t>climate</a:t>
            </a:r>
            <a:r>
              <a:rPr lang="fr-FR" sz="1800" dirty="0"/>
              <a:t> data enable to </a:t>
            </a:r>
            <a:r>
              <a:rPr lang="fr-FR" sz="1800" dirty="0" err="1"/>
              <a:t>correlate</a:t>
            </a:r>
            <a:r>
              <a:rPr lang="fr-FR" sz="1800" dirty="0"/>
              <a:t> the </a:t>
            </a:r>
            <a:r>
              <a:rPr lang="fr-FR" sz="1800" dirty="0" err="1"/>
              <a:t>energy</a:t>
            </a:r>
            <a:r>
              <a:rPr lang="fr-FR" sz="1800" dirty="0"/>
              <a:t> </a:t>
            </a:r>
            <a:r>
              <a:rPr lang="fr-FR" sz="1800" dirty="0" err="1"/>
              <a:t>consumption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the local </a:t>
            </a:r>
            <a:r>
              <a:rPr lang="fr-FR" sz="1800" dirty="0" err="1"/>
              <a:t>temperature</a:t>
            </a:r>
            <a:endParaRPr lang="fr-FR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/>
              <a:t>The </a:t>
            </a:r>
            <a:r>
              <a:rPr lang="fr-FR" sz="1800" dirty="0" err="1"/>
              <a:t>weather</a:t>
            </a:r>
            <a:r>
              <a:rPr lang="fr-FR" sz="1800" dirty="0"/>
              <a:t> </a:t>
            </a:r>
            <a:r>
              <a:rPr lang="fr-FR" sz="1800" dirty="0" err="1"/>
              <a:t>normalised</a:t>
            </a:r>
            <a:r>
              <a:rPr lang="fr-FR" sz="1800" dirty="0"/>
              <a:t> </a:t>
            </a:r>
            <a:r>
              <a:rPr lang="fr-FR" sz="1800" dirty="0" err="1"/>
              <a:t>energy</a:t>
            </a:r>
            <a:r>
              <a:rPr lang="fr-FR" sz="1800" dirty="0"/>
              <a:t> </a:t>
            </a:r>
            <a:r>
              <a:rPr lang="fr-FR" sz="1800" dirty="0" err="1"/>
              <a:t>allows</a:t>
            </a:r>
            <a:r>
              <a:rPr lang="fr-FR" sz="1800" dirty="0"/>
              <a:t> a </a:t>
            </a:r>
            <a:r>
              <a:rPr lang="fr-FR" sz="1800" dirty="0" err="1"/>
              <a:t>better</a:t>
            </a:r>
            <a:r>
              <a:rPr lang="fr-FR" sz="1800" dirty="0"/>
              <a:t> </a:t>
            </a:r>
            <a:r>
              <a:rPr lang="fr-FR" sz="1800" dirty="0" err="1"/>
              <a:t>comparison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year</a:t>
            </a:r>
            <a:r>
              <a:rPr lang="fr-FR" sz="1800" dirty="0"/>
              <a:t> to </a:t>
            </a:r>
            <a:r>
              <a:rPr lang="fr-FR" sz="1800" dirty="0" err="1"/>
              <a:t>year</a:t>
            </a:r>
            <a:endParaRPr sz="1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645DEA-ED1B-41AA-BB13-A1ABA4709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01" y="2003557"/>
            <a:ext cx="2357121" cy="513433"/>
          </a:xfrm>
          <a:prstGeom prst="rect">
            <a:avLst/>
          </a:prstGeom>
        </p:spPr>
      </p:pic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53639378-DDF6-4EA9-A876-00A86F2AC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95975"/>
              </p:ext>
            </p:extLst>
          </p:nvPr>
        </p:nvGraphicFramePr>
        <p:xfrm>
          <a:off x="1415075" y="27834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53639378-DDF6-4EA9-A876-00A86F2AC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5075" y="27834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E5344D34-31B6-459F-A3DE-89D9BF50B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816" y="610362"/>
            <a:ext cx="5230367" cy="3922776"/>
          </a:xfrm>
          <a:prstGeom prst="rect">
            <a:avLst/>
          </a:prstGeom>
        </p:spPr>
      </p:pic>
      <p:grpSp>
        <p:nvGrpSpPr>
          <p:cNvPr id="32" name="Google Shape;1154;p47">
            <a:extLst>
              <a:ext uri="{FF2B5EF4-FFF2-40B4-BE49-F238E27FC236}">
                <a16:creationId xmlns:a16="http://schemas.microsoft.com/office/drawing/2014/main" id="{A23BE30F-99D1-41D3-99DB-86351D2C4E8E}"/>
              </a:ext>
            </a:extLst>
          </p:cNvPr>
          <p:cNvGrpSpPr/>
          <p:nvPr/>
        </p:nvGrpSpPr>
        <p:grpSpPr>
          <a:xfrm>
            <a:off x="457200" y="512929"/>
            <a:ext cx="433992" cy="422729"/>
            <a:chOff x="5916675" y="927975"/>
            <a:chExt cx="516350" cy="502950"/>
          </a:xfrm>
        </p:grpSpPr>
        <p:sp>
          <p:nvSpPr>
            <p:cNvPr id="33" name="Google Shape;1155;p47">
              <a:extLst>
                <a:ext uri="{FF2B5EF4-FFF2-40B4-BE49-F238E27FC236}">
                  <a16:creationId xmlns:a16="http://schemas.microsoft.com/office/drawing/2014/main" id="{BC62EB50-3B4B-419D-B825-61E94FB882E1}"/>
                </a:ext>
              </a:extLst>
            </p:cNvPr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6;p47">
              <a:extLst>
                <a:ext uri="{FF2B5EF4-FFF2-40B4-BE49-F238E27FC236}">
                  <a16:creationId xmlns:a16="http://schemas.microsoft.com/office/drawing/2014/main" id="{E95CB5CA-E5F1-4E0C-929E-807B05538C31}"/>
                </a:ext>
              </a:extLst>
            </p:cNvPr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163;p47">
            <a:extLst>
              <a:ext uri="{FF2B5EF4-FFF2-40B4-BE49-F238E27FC236}">
                <a16:creationId xmlns:a16="http://schemas.microsoft.com/office/drawing/2014/main" id="{5C9A6467-42F7-4718-B001-EA93CCA2FF13}"/>
              </a:ext>
            </a:extLst>
          </p:cNvPr>
          <p:cNvSpPr/>
          <p:nvPr/>
        </p:nvSpPr>
        <p:spPr>
          <a:xfrm>
            <a:off x="649361" y="749307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0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2474532" y="931687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select?</a:t>
            </a:r>
          </a:p>
        </p:txBody>
      </p:sp>
      <p:grpSp>
        <p:nvGrpSpPr>
          <p:cNvPr id="4" name="Google Shape;814;p47">
            <a:extLst>
              <a:ext uri="{FF2B5EF4-FFF2-40B4-BE49-F238E27FC236}">
                <a16:creationId xmlns:a16="http://schemas.microsoft.com/office/drawing/2014/main" id="{0BBC15F0-CB2A-42C1-811A-E9842DB4D07F}"/>
              </a:ext>
            </a:extLst>
          </p:cNvPr>
          <p:cNvGrpSpPr/>
          <p:nvPr/>
        </p:nvGrpSpPr>
        <p:grpSpPr>
          <a:xfrm>
            <a:off x="865968" y="2168236"/>
            <a:ext cx="548699" cy="603663"/>
            <a:chOff x="5961125" y="1623900"/>
            <a:chExt cx="427450" cy="448175"/>
          </a:xfrm>
        </p:grpSpPr>
        <p:sp>
          <p:nvSpPr>
            <p:cNvPr id="5" name="Google Shape;815;p47">
              <a:extLst>
                <a:ext uri="{FF2B5EF4-FFF2-40B4-BE49-F238E27FC236}">
                  <a16:creationId xmlns:a16="http://schemas.microsoft.com/office/drawing/2014/main" id="{0BC6E89E-C0ED-4DDD-AC2D-9A0516E6EE17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6;p47">
              <a:extLst>
                <a:ext uri="{FF2B5EF4-FFF2-40B4-BE49-F238E27FC236}">
                  <a16:creationId xmlns:a16="http://schemas.microsoft.com/office/drawing/2014/main" id="{0B536302-714B-437A-9ACE-34417F0F964D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7;p47">
              <a:extLst>
                <a:ext uri="{FF2B5EF4-FFF2-40B4-BE49-F238E27FC236}">
                  <a16:creationId xmlns:a16="http://schemas.microsoft.com/office/drawing/2014/main" id="{4A4C34F4-0E56-44C4-B319-13FBB0DC1C8D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8;p47">
              <a:extLst>
                <a:ext uri="{FF2B5EF4-FFF2-40B4-BE49-F238E27FC236}">
                  <a16:creationId xmlns:a16="http://schemas.microsoft.com/office/drawing/2014/main" id="{DE8B10B4-09E9-4237-B94C-8A36A2CF14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9;p47">
              <a:extLst>
                <a:ext uri="{FF2B5EF4-FFF2-40B4-BE49-F238E27FC236}">
                  <a16:creationId xmlns:a16="http://schemas.microsoft.com/office/drawing/2014/main" id="{98B363CC-54DC-4856-BE9D-828EC4616D7B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0;p47">
              <a:extLst>
                <a:ext uri="{FF2B5EF4-FFF2-40B4-BE49-F238E27FC236}">
                  <a16:creationId xmlns:a16="http://schemas.microsoft.com/office/drawing/2014/main" id="{1836AB94-47D5-42B8-8413-BA4076349F1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1;p47">
              <a:extLst>
                <a:ext uri="{FF2B5EF4-FFF2-40B4-BE49-F238E27FC236}">
                  <a16:creationId xmlns:a16="http://schemas.microsoft.com/office/drawing/2014/main" id="{CE229937-48F2-4CF3-B76B-8EBA52E6516B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305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02 </a:t>
            </a:r>
            <a:br>
              <a:rPr lang="en" dirty="0"/>
            </a:br>
            <a:r>
              <a:rPr lang="fr-FR" sz="3600" dirty="0"/>
              <a:t>EXPLORATORY ANALYSIS</a:t>
            </a: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2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SEATTLE DATA CLEANING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800" dirty="0"/>
              <a:t>Buildings are </a:t>
            </a:r>
            <a:r>
              <a:rPr lang="fr-FR" sz="1800" dirty="0" err="1"/>
              <a:t>deleted</a:t>
            </a:r>
            <a:r>
              <a:rPr lang="fr-FR" sz="1800" dirty="0"/>
              <a:t> </a:t>
            </a:r>
            <a:r>
              <a:rPr lang="fr-FR" sz="1800" dirty="0" err="1"/>
              <a:t>when</a:t>
            </a:r>
            <a:r>
              <a:rPr lang="fr-FR" sz="1800" dirty="0"/>
              <a:t> meeting the </a:t>
            </a:r>
            <a:r>
              <a:rPr lang="fr-FR" sz="1800" dirty="0" err="1"/>
              <a:t>following</a:t>
            </a:r>
            <a:r>
              <a:rPr lang="fr-FR" sz="1800" dirty="0"/>
              <a:t> conditions: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/>
              <a:t>Energy collection data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missing</a:t>
            </a:r>
            <a:endParaRPr lang="fr-FR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/>
              <a:t>Surfaces are </a:t>
            </a:r>
            <a:r>
              <a:rPr lang="fr-FR" sz="1800" dirty="0" err="1"/>
              <a:t>missing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1800" dirty="0"/>
              <a:t>Energy type inconsistent from year to year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1800" dirty="0"/>
              <a:t>Energy variation &gt; 50% from year to year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fr-FR" sz="1800" dirty="0" err="1"/>
              <a:t>Outliers</a:t>
            </a:r>
            <a:r>
              <a:rPr lang="fr-FR" sz="1800" dirty="0"/>
              <a:t> </a:t>
            </a:r>
            <a:r>
              <a:rPr lang="fr-FR" sz="1800" dirty="0" err="1"/>
              <a:t>detected</a:t>
            </a: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" sz="18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4" name="Google Shape;249;p24">
            <a:extLst>
              <a:ext uri="{FF2B5EF4-FFF2-40B4-BE49-F238E27FC236}">
                <a16:creationId xmlns:a16="http://schemas.microsoft.com/office/drawing/2014/main" id="{5BC40D25-9915-4E81-9EED-41BD428D4F17}"/>
              </a:ext>
            </a:extLst>
          </p:cNvPr>
          <p:cNvSpPr/>
          <p:nvPr/>
        </p:nvSpPr>
        <p:spPr>
          <a:xfrm>
            <a:off x="549104" y="575171"/>
            <a:ext cx="311200" cy="31121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2744</Words>
  <Application>Microsoft Office PowerPoint</Application>
  <PresentationFormat>Affichage à l'écran (16:9)</PresentationFormat>
  <Paragraphs>1235</Paragraphs>
  <Slides>55</Slides>
  <Notes>53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63" baseType="lpstr">
      <vt:lpstr>Calibri</vt:lpstr>
      <vt:lpstr>Wingdings</vt:lpstr>
      <vt:lpstr>Montserrat</vt:lpstr>
      <vt:lpstr>Arial</vt:lpstr>
      <vt:lpstr>Raleway</vt:lpstr>
      <vt:lpstr>Marina template</vt:lpstr>
      <vt:lpstr>Acrobat Document</vt:lpstr>
      <vt:lpstr>Worksheet</vt:lpstr>
      <vt:lpstr> ENERGY PREDICTION MODEL FOR SEATTLE BUILDINGS</vt:lpstr>
      <vt:lpstr>TABLE OF CONTENTS</vt:lpstr>
      <vt:lpstr>01  CHALLENGE INTERPRETATION  </vt:lpstr>
      <vt:lpstr>SEATTLE CARBON FOOTPRINT</vt:lpstr>
      <vt:lpstr>ENERGY STAR SCORE</vt:lpstr>
      <vt:lpstr>WEATHER NORMALIZED</vt:lpstr>
      <vt:lpstr>Présentation PowerPoint</vt:lpstr>
      <vt:lpstr>02  EXPLORATORY ANALYSIS   </vt:lpstr>
      <vt:lpstr>SEATTLE DATA CLEANING</vt:lpstr>
      <vt:lpstr>DATA CLEANING</vt:lpstr>
      <vt:lpstr>UNIVARIATE ANALYSIS</vt:lpstr>
      <vt:lpstr>MEDIAN IMPUTATION</vt:lpstr>
      <vt:lpstr>UNIVARIATE DISTRIBUTION</vt:lpstr>
      <vt:lpstr>NUMERICAL CORRELATIONMATRIX</vt:lpstr>
      <vt:lpstr>Présentation PowerPoint</vt:lpstr>
      <vt:lpstr>CATEGORICAL VARIABLES</vt:lpstr>
      <vt:lpstr>CATEGORICAL VARIABLES  New categories</vt:lpstr>
      <vt:lpstr>CATEGORICAL VARIABLES  Encoding</vt:lpstr>
      <vt:lpstr>CATEGORICAL CORRELATION MATRIX</vt:lpstr>
      <vt:lpstr>03 MODELING TESTING   </vt:lpstr>
      <vt:lpstr>ANALYSIS APPROACH</vt:lpstr>
      <vt:lpstr>“FIX SET”</vt:lpstr>
      <vt:lpstr>Présentation PowerPoint</vt:lpstr>
      <vt:lpstr>FEATURE SELECTION  </vt:lpstr>
      <vt:lpstr>FEATURE SELECTION  </vt:lpstr>
      <vt:lpstr>EVOLUTIVE VARIABLES  </vt:lpstr>
      <vt:lpstr>CATEGORICAL VARIABLES  One Hot Encoding</vt:lpstr>
      <vt:lpstr>04 FINAL RESULTS   </vt:lpstr>
      <vt:lpstr>FEATURES  </vt:lpstr>
      <vt:lpstr>METRICS  </vt:lpstr>
      <vt:lpstr>TRAIN/ VALIDATION RESULTS  </vt:lpstr>
      <vt:lpstr>INTERPRE- TABILITY  </vt:lpstr>
      <vt:lpstr>TEST PREPARATION  2018 2019  </vt:lpstr>
      <vt:lpstr>2018 TEST RESULTS  </vt:lpstr>
      <vt:lpstr>2019 TEST RESULTS  </vt:lpstr>
      <vt:lpstr>EVOLUTION OF CORRELATION  (on fix set)  </vt:lpstr>
      <vt:lpstr>We transfer this methodology to predict 2019/2020</vt:lpstr>
      <vt:lpstr>TRAIN/ VALIDATION RESULTS  </vt:lpstr>
      <vt:lpstr>2019 TEST RESULTS  </vt:lpstr>
      <vt:lpstr>2020 TEST RESULTS  </vt:lpstr>
      <vt:lpstr>EVOLUTION OF CORRELATION  (on fix set)  </vt:lpstr>
      <vt:lpstr>05  ENERGY RECORD INTERVALS  </vt:lpstr>
      <vt:lpstr>RECORD INTERVALS PROPOSITION   </vt:lpstr>
      <vt:lpstr>Présentation PowerPoint</vt:lpstr>
      <vt:lpstr>CONCLUSION  </vt:lpstr>
      <vt:lpstr>THANKS</vt:lpstr>
      <vt:lpstr>APPENDIX A: 2018/2019 predictions without the EnergyStarScore feature  </vt:lpstr>
      <vt:lpstr>TRAIN/ VALIDATION RESULTS without EnergyStarScore </vt:lpstr>
      <vt:lpstr>2018 TEST RESULTS without EnergyStarScore </vt:lpstr>
      <vt:lpstr>2019 TEST RESULTS without EnergyStarScore </vt:lpstr>
      <vt:lpstr>APPENDIX B: 2019/2020 predictions without the EnergyStarScore feature  </vt:lpstr>
      <vt:lpstr>TRAIN/ VALIDATION RESULTS without EnergyStarScore </vt:lpstr>
      <vt:lpstr>2019 TEST RESULTS without EnergyStarScore </vt:lpstr>
      <vt:lpstr>2020 TEST RESULTS without EnergyStarScore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 ENERGY AND GHG EMISSIONS PREDICTION MODEL FOR 2050</dc:title>
  <dc:creator>Vincent SALAS</dc:creator>
  <cp:lastModifiedBy>Vincent SALAS</cp:lastModifiedBy>
  <cp:revision>4</cp:revision>
  <dcterms:modified xsi:type="dcterms:W3CDTF">2022-01-09T13:58:06Z</dcterms:modified>
</cp:coreProperties>
</file>